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0" r:id="rId5"/>
    <p:sldId id="264" r:id="rId6"/>
    <p:sldId id="259" r:id="rId7"/>
    <p:sldId id="261" r:id="rId8"/>
    <p:sldId id="262" r:id="rId9"/>
    <p:sldId id="263" r:id="rId10"/>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EAED"/>
          </a:solidFill>
        </a:fill>
      </a:tcStyle>
    </a:wholeTbl>
    <a:band1H>
      <a:tcStyle>
        <a:tcBdr/>
        <a:fill>
          <a:solidFill>
            <a:srgbClr val="CCD2D8"/>
          </a:solidFill>
        </a:fill>
      </a:tcStyle>
    </a:band1H>
    <a:band2H>
      <a:tcStyle>
        <a:tcBdr/>
      </a:tcStyle>
    </a:band2H>
    <a:band1V>
      <a:tcStyle>
        <a:tcBdr/>
        <a:fill>
          <a:solidFill>
            <a:srgbClr val="CCD2D8"/>
          </a:solidFill>
        </a:fill>
      </a:tcStyle>
    </a:band1V>
    <a:band2V>
      <a:tcStyle>
        <a:tcBdr/>
      </a:tcStyle>
    </a:band2V>
    <a:lastCol>
      <a:tcTxStyle b="on">
        <a:font>
          <a:latin typeface="+mn-lt"/>
          <a:ea typeface="+mn-ea"/>
          <a:cs typeface="+mn-cs"/>
        </a:font>
        <a:srgbClr val="FFFFFF"/>
      </a:tcTxStyle>
      <a:tcStyle>
        <a:tcBdr/>
        <a:fill>
          <a:solidFill>
            <a:srgbClr val="156082"/>
          </a:solidFill>
        </a:fill>
      </a:tcStyle>
    </a:lastCol>
    <a:firstCol>
      <a:tcTxStyle b="on">
        <a:font>
          <a:latin typeface="+mn-lt"/>
          <a:ea typeface="+mn-ea"/>
          <a:cs typeface="+mn-cs"/>
        </a:font>
        <a:srgbClr val="FFFFFF"/>
      </a:tcTxStyle>
      <a:tcStyle>
        <a:tcBdr/>
        <a:fill>
          <a:solidFill>
            <a:srgbClr val="156082"/>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156082"/>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156082"/>
          </a:solidFill>
        </a:fill>
      </a:tcStyle>
    </a:firstRow>
  </a:tblStyle>
  <a:tblStyle styleId="{68D230F3-CF80-4859-8CE7-A43EE81993B5}" styleName="">
    <a:wholeTbl>
      <a:tcTxStyle>
        <a:font>
          <a:latin typeface="+mn-lt"/>
          <a:ea typeface="+mn-ea"/>
          <a:cs typeface="+mn-cs"/>
        </a:font>
        <a:srgbClr val="000000"/>
      </a:tcTxStyle>
      <a:tcStyle>
        <a:tcBdr>
          <a:top>
            <a:ln w="12701" cap="flat" cmpd="sng" algn="ctr">
              <a:solidFill>
                <a:srgbClr val="4EA72E"/>
              </a:solidFill>
              <a:prstDash val="solid"/>
              <a:round/>
              <a:headEnd type="none" w="med" len="med"/>
              <a:tailEnd type="none" w="med" len="med"/>
            </a:ln>
          </a:top>
          <a:bottom>
            <a:ln w="12701" cap="flat" cmpd="sng" algn="ctr">
              <a:solidFill>
                <a:srgbClr val="4EA72E"/>
              </a:solidFill>
              <a:prstDash val="solid"/>
              <a:round/>
              <a:headEnd type="none" w="med" len="med"/>
              <a:tailEnd type="none" w="med" len="med"/>
            </a:ln>
          </a:bottom>
        </a:tcBdr>
      </a:tcStyle>
    </a:wholeTbl>
    <a:band1H>
      <a:tcStyle>
        <a:tcBdr/>
        <a:fill>
          <a:solidFill>
            <a:srgbClr val="4EA72E"/>
          </a:solidFill>
        </a:fill>
      </a:tcStyle>
    </a:band1H>
    <a:band2H>
      <a:tcStyle>
        <a:tcBdr/>
      </a:tcStyle>
    </a:band2H>
    <a:band1V>
      <a:tcStyle>
        <a:tcBdr/>
        <a:fill>
          <a:solidFill>
            <a:srgbClr val="4EA72E"/>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4EA72E"/>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4EA72E"/>
              </a:solidFill>
              <a:prstDash val="solid"/>
              <a:round/>
              <a:headEnd type="none" w="med" len="med"/>
              <a:tailEnd type="none" w="med" len="med"/>
            </a:ln>
          </a:bottom>
        </a:tcBdr>
      </a:tcStyle>
    </a:firstRow>
  </a:tblStyle>
  <a:tblStyle styleId="{8799B23B-EC83-4686-B30A-512413B5E67A}" styleName="">
    <a:wholeTbl>
      <a:tcTxStyle>
        <a:font>
          <a:latin typeface="+mn-lt"/>
          <a:ea typeface="+mn-ea"/>
          <a:cs typeface="+mn-cs"/>
        </a:font>
        <a:srgbClr val="000000"/>
      </a:tcTxStyle>
      <a:tcStyle>
        <a:tcBdr>
          <a:left>
            <a:ln w="12701" cap="flat" cmpd="sng" algn="ctr">
              <a:solidFill>
                <a:srgbClr val="00D17D"/>
              </a:solidFill>
              <a:prstDash val="solid"/>
              <a:round/>
              <a:headEnd type="none" w="med" len="med"/>
              <a:tailEnd type="none" w="med" len="med"/>
            </a:ln>
          </a:left>
          <a:right>
            <a:ln w="12701" cap="flat" cmpd="sng" algn="ctr">
              <a:solidFill>
                <a:srgbClr val="00D17D"/>
              </a:solidFill>
              <a:prstDash val="solid"/>
              <a:round/>
              <a:headEnd type="none" w="med" len="med"/>
              <a:tailEnd type="none" w="med" len="med"/>
            </a:ln>
          </a:right>
          <a:top>
            <a:ln w="12701" cap="flat" cmpd="sng" algn="ctr">
              <a:solidFill>
                <a:srgbClr val="00D17D"/>
              </a:solidFill>
              <a:prstDash val="solid"/>
              <a:round/>
              <a:headEnd type="none" w="med" len="med"/>
              <a:tailEnd type="none" w="med" len="med"/>
            </a:ln>
          </a:top>
          <a:bottom>
            <a:ln w="12701" cap="flat" cmpd="sng" algn="ctr">
              <a:solidFill>
                <a:srgbClr val="00D17D"/>
              </a:solidFill>
              <a:prstDash val="solid"/>
              <a:round/>
              <a:headEnd type="none" w="med" len="med"/>
              <a:tailEnd type="none" w="med" len="med"/>
            </a:ln>
          </a:bottom>
        </a:tcBdr>
      </a:tcStyle>
    </a:wholeTbl>
    <a:band1H>
      <a:tcStyle>
        <a:tcBdr/>
        <a:fill>
          <a:solidFill>
            <a:srgbClr val="00D17D"/>
          </a:solidFill>
        </a:fill>
      </a:tcStyle>
    </a:band1H>
    <a:band1V>
      <a:tcStyle>
        <a:tcBdr/>
        <a:fill>
          <a:solidFill>
            <a:srgbClr val="00D17D"/>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00D17D"/>
              </a:solidFill>
              <a:prstDash val="solid"/>
              <a:round/>
              <a:headEnd type="none" w="med" len="med"/>
              <a:tailEnd type="none" w="med" len="med"/>
            </a:ln>
          </a:top>
        </a:tcBdr>
      </a:tcStyle>
    </a:lastRow>
    <a:firstRow>
      <a:tcTxStyle b="on">
        <a:font>
          <a:latin typeface=""/>
          <a:ea typeface=""/>
          <a:cs typeface=""/>
        </a:font>
      </a:tcTxStyle>
      <a:tcStyle>
        <a:tcBdr>
          <a:bottom>
            <a:ln w="25402" cap="flat" cmpd="sng" algn="ctr">
              <a:solidFill>
                <a:srgbClr val="00D17D"/>
              </a:solidFill>
              <a:prstDash val="solid"/>
              <a:round/>
              <a:headEnd type="none" w="med" len="med"/>
              <a:tailEnd type="none" w="med" len="med"/>
            </a:ln>
          </a:bottom>
        </a:tcBdr>
      </a:tcStyle>
    </a:firstRow>
  </a:tblStyle>
  <a:tblStyle styleId="{9D7B26C5-4107-4FEC-AEDC-1716B250A1EF}" styleName="">
    <a:wholeTbl>
      <a:tcTxStyle>
        <a:font>
          <a:latin typeface="+mn-lt"/>
          <a:ea typeface="+mn-ea"/>
          <a:cs typeface="+mn-cs"/>
        </a:font>
        <a:srgbClr val="000000"/>
      </a:tcTxStyle>
      <a:tcStyle>
        <a:tcBdr>
          <a:top>
            <a:ln w="12701" cap="flat" cmpd="sng" algn="ctr">
              <a:solidFill>
                <a:srgbClr val="000000"/>
              </a:solidFill>
              <a:prstDash val="solid"/>
              <a:round/>
              <a:headEnd type="none" w="med" len="med"/>
              <a:tailEnd type="none" w="med" len="med"/>
            </a:ln>
          </a:top>
          <a:bottom>
            <a:ln w="12701" cap="flat" cmpd="sng" algn="ctr">
              <a:solidFill>
                <a:srgbClr val="000000"/>
              </a:solidFill>
              <a:prstDash val="solid"/>
              <a:round/>
              <a:headEnd type="none" w="med" len="med"/>
              <a:tailEnd type="none" w="med" len="med"/>
            </a:ln>
          </a:bottom>
        </a:tcBdr>
      </a:tcStyle>
    </a:wholeTbl>
    <a:band1H>
      <a:tcStyle>
        <a:tcBdr/>
        <a:fill>
          <a:solidFill>
            <a:srgbClr val="000000"/>
          </a:solidFill>
        </a:fill>
      </a:tcStyle>
    </a:band1H>
    <a:band2H>
      <a:tcStyle>
        <a:tcBdr/>
      </a:tcStyle>
    </a:band2H>
    <a:band1V>
      <a:tcStyle>
        <a:tcBdr/>
        <a:fill>
          <a:solidFill>
            <a:srgbClr val="000000"/>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000000"/>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000000"/>
              </a:solidFill>
              <a:prstDash val="solid"/>
              <a:round/>
              <a:headEnd type="none" w="med" len="med"/>
              <a:tailEnd type="none" w="med" len="med"/>
            </a:ln>
          </a:bottom>
        </a:tcBdr>
      </a:tcStyle>
    </a:firstRow>
  </a:tblStyle>
  <a:tblStyle styleId="{6E25E649-3F16-4E02-A733-19D2CDBF48F0}" styleName="">
    <a:wholeTbl>
      <a:tcTxStyle>
        <a:font>
          <a:latin typeface="+mn-lt"/>
          <a:ea typeface="+mn-ea"/>
          <a:cs typeface="+mn-cs"/>
        </a:font>
        <a:srgbClr val="000000"/>
      </a:tcTxStyle>
      <a:tcStyle>
        <a:tcBdr>
          <a:top>
            <a:ln w="25402" cap="flat" cmpd="sng" algn="ctr">
              <a:solidFill>
                <a:srgbClr val="000000"/>
              </a:solidFill>
              <a:prstDash val="solid"/>
              <a:round/>
              <a:headEnd type="none" w="med" len="med"/>
              <a:tailEnd type="none" w="med" len="med"/>
            </a:ln>
          </a:top>
          <a:bottom>
            <a:ln w="25402" cap="flat" cmpd="sng" algn="ctr">
              <a:solidFill>
                <a:srgbClr val="000000"/>
              </a:solidFill>
              <a:prstDash val="solid"/>
              <a:round/>
              <a:headEnd type="none" w="med" len="med"/>
              <a:tailEnd type="none" w="med" len="med"/>
            </a:ln>
          </a:bottom>
        </a:tcBdr>
        <a:fill>
          <a:solidFill>
            <a:srgbClr val="FFFFFF"/>
          </a:solidFill>
        </a:fill>
      </a:tcStyle>
    </a:wholeTbl>
    <a:band1H>
      <a:tcStyle>
        <a:tcBdr/>
        <a:fill>
          <a:solidFill>
            <a:srgbClr val="E7E7E7"/>
          </a:solidFill>
        </a:fill>
      </a:tcStyle>
    </a:band1H>
    <a:band1V>
      <a:tcStyle>
        <a:tcBdr/>
        <a:fill>
          <a:solidFill>
            <a:srgbClr val="E7E7E7"/>
          </a:solidFill>
        </a:fill>
      </a:tcStyle>
    </a:band1V>
    <a:lastCol>
      <a:tcTxStyle b="on">
        <a:font>
          <a:latin typeface="+mn-lt"/>
          <a:ea typeface="+mn-ea"/>
          <a:cs typeface="+mn-cs"/>
        </a:font>
        <a:srgbClr val="FFFFFF"/>
      </a:tcTxStyle>
      <a:tcStyle>
        <a:tcBdr/>
        <a:fill>
          <a:solidFill>
            <a:srgbClr val="156082"/>
          </a:solidFill>
        </a:fill>
      </a:tcStyle>
    </a:lastCol>
    <a:firstCol>
      <a:tcTxStyle b="on">
        <a:font>
          <a:latin typeface="+mn-lt"/>
          <a:ea typeface="+mn-ea"/>
          <a:cs typeface="+mn-cs"/>
        </a:font>
        <a:srgbClr val="FFFFFF"/>
      </a:tcTxStyle>
      <a:tcStyle>
        <a:tcBdr/>
        <a:fill>
          <a:solidFill>
            <a:srgbClr val="156082"/>
          </a:solidFill>
        </a:fill>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bottom>
            <a:ln w="25402" cap="flat" cmpd="sng" algn="ctr">
              <a:solidFill>
                <a:srgbClr val="000000"/>
              </a:solidFill>
              <a:prstDash val="solid"/>
              <a:round/>
              <a:headEnd type="none" w="med" len="med"/>
              <a:tailEnd type="none" w="med" len="med"/>
            </a:ln>
          </a:bottom>
        </a:tcBdr>
        <a:fill>
          <a:solidFill>
            <a:srgbClr val="15608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9" d="100"/>
          <a:sy n="89" d="100"/>
        </p:scale>
        <p:origin x="-403"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C133285-F155-E48F-F178-285CFE65A374}"/>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x-none" sz="1200" b="0" i="0" u="none" strike="noStrike" kern="1200" cap="none" spc="0" baseline="0">
                <a:solidFill>
                  <a:srgbClr val="000000"/>
                </a:solidFill>
                <a:uFillTx/>
                <a:latin typeface="Aptos"/>
              </a:defRPr>
            </a:lvl1pPr>
          </a:lstStyle>
          <a:p>
            <a:pPr lvl="0"/>
            <a:endParaRPr lang="x-none"/>
          </a:p>
        </p:txBody>
      </p:sp>
      <p:sp>
        <p:nvSpPr>
          <p:cNvPr id="3" name="Date Placeholder 2">
            <a:extLst>
              <a:ext uri="{FF2B5EF4-FFF2-40B4-BE49-F238E27FC236}">
                <a16:creationId xmlns:a16="http://schemas.microsoft.com/office/drawing/2014/main" xmlns="" id="{81B57086-B4F1-469D-BE7D-A7E98F52175A}"/>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x-none" sz="1200" b="0" i="0" u="none" strike="noStrike" kern="1200" cap="none" spc="0" baseline="0">
                <a:solidFill>
                  <a:srgbClr val="000000"/>
                </a:solidFill>
                <a:uFillTx/>
                <a:latin typeface="Aptos"/>
              </a:defRPr>
            </a:lvl1pPr>
          </a:lstStyle>
          <a:p>
            <a:pPr lvl="0"/>
            <a:fld id="{B2CCC3FD-2690-4542-9E06-FC0F8074AAB5}" type="datetime1">
              <a:rPr lang="x-none"/>
              <a:pPr lvl="0"/>
              <a:t>6/15/2024</a:t>
            </a:fld>
            <a:endParaRPr lang="x-none"/>
          </a:p>
        </p:txBody>
      </p:sp>
      <p:sp>
        <p:nvSpPr>
          <p:cNvPr id="4" name="Slide Image Placeholder 3">
            <a:extLst>
              <a:ext uri="{FF2B5EF4-FFF2-40B4-BE49-F238E27FC236}">
                <a16:creationId xmlns:a16="http://schemas.microsoft.com/office/drawing/2014/main" xmlns="" id="{8EF8A411-DE6D-6E85-E3DB-43352684050D}"/>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xmlns="" id="{3A9F7C1B-ABB5-5CD7-2442-BDEA61C5B208}"/>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a:extLst>
              <a:ext uri="{FF2B5EF4-FFF2-40B4-BE49-F238E27FC236}">
                <a16:creationId xmlns:a16="http://schemas.microsoft.com/office/drawing/2014/main" xmlns="" id="{FBBFBD95-39B5-F577-A6D5-FF196D04205F}"/>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x-none" sz="1200" b="0" i="0" u="none" strike="noStrike" kern="1200" cap="none" spc="0" baseline="0">
                <a:solidFill>
                  <a:srgbClr val="000000"/>
                </a:solidFill>
                <a:uFillTx/>
                <a:latin typeface="Aptos"/>
              </a:defRPr>
            </a:lvl1pPr>
          </a:lstStyle>
          <a:p>
            <a:pPr lvl="0"/>
            <a:endParaRPr lang="x-none"/>
          </a:p>
        </p:txBody>
      </p:sp>
      <p:sp>
        <p:nvSpPr>
          <p:cNvPr id="7" name="Slide Number Placeholder 6">
            <a:extLst>
              <a:ext uri="{FF2B5EF4-FFF2-40B4-BE49-F238E27FC236}">
                <a16:creationId xmlns:a16="http://schemas.microsoft.com/office/drawing/2014/main" xmlns="" id="{B7F1BD16-64A0-F54E-DC15-243A6E946562}"/>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x-none" sz="1200" b="0" i="0" u="none" strike="noStrike" kern="1200" cap="none" spc="0" baseline="0">
                <a:solidFill>
                  <a:srgbClr val="000000"/>
                </a:solidFill>
                <a:uFillTx/>
                <a:latin typeface="Aptos"/>
              </a:defRPr>
            </a:lvl1pPr>
          </a:lstStyle>
          <a:p>
            <a:pPr lvl="0"/>
            <a:fld id="{EB43F385-D69B-4386-999E-1AE6C6B4330A}" type="slidenum">
              <a:t>‹#›</a:t>
            </a:fld>
            <a:endParaRPr lang="x-none"/>
          </a:p>
        </p:txBody>
      </p:sp>
    </p:spTree>
    <p:extLst>
      <p:ext uri="{BB962C8B-B14F-4D97-AF65-F5344CB8AC3E}">
        <p14:creationId xmlns:p14="http://schemas.microsoft.com/office/powerpoint/2010/main" val="1276483695"/>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F7DCA744-5160-DA7B-F924-DAC66212C1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5411B39A-A298-EFED-B367-A679098EE382}"/>
              </a:ext>
            </a:extLst>
          </p:cNvPr>
          <p:cNvSpPr txBox="1">
            <a:spLocks noGrp="1"/>
          </p:cNvSpPr>
          <p:nvPr>
            <p:ph type="body" sz="quarter" idx="1"/>
          </p:nvPr>
        </p:nvSpPr>
        <p:spPr/>
        <p:txBody>
          <a:bodyPr/>
          <a:lstStyle/>
          <a:p>
            <a:endParaRPr lang="x-none"/>
          </a:p>
        </p:txBody>
      </p:sp>
      <p:sp>
        <p:nvSpPr>
          <p:cNvPr id="4" name="Slide Number Placeholder 3">
            <a:extLst>
              <a:ext uri="{FF2B5EF4-FFF2-40B4-BE49-F238E27FC236}">
                <a16:creationId xmlns:a16="http://schemas.microsoft.com/office/drawing/2014/main" xmlns="" id="{B16064D1-E947-A727-AD05-4D51170E822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0AB5E6F-28F6-4204-90CD-984CF7D102B3}" type="slidenum">
              <a:t>5</a:t>
            </a:fld>
            <a:endParaRPr lang="x-none" sz="1200" b="0" i="0" u="none" strike="noStrike" kern="1200" cap="none" spc="0" baseline="0">
              <a:solidFill>
                <a:srgbClr val="000000"/>
              </a:solidFill>
              <a:uFillTx/>
              <a:latin typeface="Apto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BEA283-7345-976F-5D45-4998AE9310A1}"/>
              </a:ext>
            </a:extLst>
          </p:cNvPr>
          <p:cNvSpPr txBox="1">
            <a:spLocks noGrp="1"/>
          </p:cNvSpPr>
          <p:nvPr>
            <p:ph type="ctrTitle"/>
          </p:nvPr>
        </p:nvSpPr>
        <p:spPr>
          <a:xfrm>
            <a:off x="838203" y="365760"/>
            <a:ext cx="10515600" cy="2890198"/>
          </a:xfrm>
        </p:spPr>
        <p:txBody>
          <a:bodyPr/>
          <a:lstStyle>
            <a:lvl1pPr>
              <a:defRPr sz="6600"/>
            </a:lvl1pPr>
          </a:lstStyle>
          <a:p>
            <a:pPr lvl="0"/>
            <a:r>
              <a:rPr lang="en-US"/>
              <a:t>Click to edit Master title style</a:t>
            </a:r>
          </a:p>
        </p:txBody>
      </p:sp>
      <p:sp>
        <p:nvSpPr>
          <p:cNvPr id="3" name="Subtitle 2">
            <a:extLst>
              <a:ext uri="{FF2B5EF4-FFF2-40B4-BE49-F238E27FC236}">
                <a16:creationId xmlns:a16="http://schemas.microsoft.com/office/drawing/2014/main" xmlns="" id="{FBC70F1D-085F-A314-49D1-93A369556A0A}"/>
              </a:ext>
            </a:extLst>
          </p:cNvPr>
          <p:cNvSpPr txBox="1">
            <a:spLocks noGrp="1"/>
          </p:cNvSpPr>
          <p:nvPr>
            <p:ph type="subTitle" idx="1"/>
          </p:nvPr>
        </p:nvSpPr>
        <p:spPr>
          <a:xfrm>
            <a:off x="838203" y="3506147"/>
            <a:ext cx="10515600" cy="2483492"/>
          </a:xfrm>
        </p:spPr>
        <p:txBody>
          <a:bodyPr/>
          <a:lstStyle>
            <a:lvl1pPr marL="0" indent="0">
              <a:buNone/>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xmlns="" id="{758BF7A9-C5C4-817C-AFF0-B72BE114E180}"/>
              </a:ext>
            </a:extLst>
          </p:cNvPr>
          <p:cNvSpPr txBox="1">
            <a:spLocks noGrp="1"/>
          </p:cNvSpPr>
          <p:nvPr>
            <p:ph type="dt" sz="half" idx="7"/>
          </p:nvPr>
        </p:nvSpPr>
        <p:spPr/>
        <p:txBody>
          <a:bodyPr/>
          <a:lstStyle>
            <a:lvl1pPr>
              <a:defRPr/>
            </a:lvl1pPr>
          </a:lstStyle>
          <a:p>
            <a:pPr lvl="0"/>
            <a:fld id="{2AB81FD1-960F-4044-AEF3-2D360935A7BF}" type="datetime1">
              <a:rPr lang="en-US"/>
              <a:pPr lvl="0"/>
              <a:t>6/15/2024</a:t>
            </a:fld>
            <a:endParaRPr lang="en-US"/>
          </a:p>
        </p:txBody>
      </p:sp>
      <p:sp>
        <p:nvSpPr>
          <p:cNvPr id="5" name="Footer Placeholder 4">
            <a:extLst>
              <a:ext uri="{FF2B5EF4-FFF2-40B4-BE49-F238E27FC236}">
                <a16:creationId xmlns:a16="http://schemas.microsoft.com/office/drawing/2014/main" xmlns="" id="{14D3F3F7-6F9A-9482-31E8-1116AA1C0606}"/>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xmlns="" id="{AC7635A0-2DC4-A0FD-EE78-803DDE296DE4}"/>
              </a:ext>
            </a:extLst>
          </p:cNvPr>
          <p:cNvSpPr txBox="1">
            <a:spLocks noGrp="1"/>
          </p:cNvSpPr>
          <p:nvPr>
            <p:ph type="sldNum" sz="quarter" idx="8"/>
          </p:nvPr>
        </p:nvSpPr>
        <p:spPr/>
        <p:txBody>
          <a:bodyPr/>
          <a:lstStyle>
            <a:lvl1pPr>
              <a:defRPr/>
            </a:lvl1pPr>
          </a:lstStyle>
          <a:p>
            <a:pPr lvl="0"/>
            <a:fld id="{DE10DB6A-24B9-4A10-AD6F-1620092B63EE}" type="slidenum">
              <a:t>‹#›</a:t>
            </a:fld>
            <a:endParaRPr lang="en-US"/>
          </a:p>
        </p:txBody>
      </p:sp>
    </p:spTree>
    <p:extLst>
      <p:ext uri="{BB962C8B-B14F-4D97-AF65-F5344CB8AC3E}">
        <p14:creationId xmlns:p14="http://schemas.microsoft.com/office/powerpoint/2010/main" val="1675661437"/>
      </p:ext>
    </p:extLst>
  </p:cSld>
  <p:clrMapOvr>
    <a:masterClrMapping/>
  </p:clrMapOvr>
  <p:transition spd="slow">
    <p:push dir="u"/>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C728E7-FF2E-818C-9B3A-BA5A523552A9}"/>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xmlns="" id="{5523EBF5-207A-BBEC-0644-9A24284A2482}"/>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31974B9-1882-9C13-4688-ED4CC77FF2D7}"/>
              </a:ext>
            </a:extLst>
          </p:cNvPr>
          <p:cNvSpPr txBox="1">
            <a:spLocks noGrp="1"/>
          </p:cNvSpPr>
          <p:nvPr>
            <p:ph type="dt" sz="half" idx="7"/>
          </p:nvPr>
        </p:nvSpPr>
        <p:spPr/>
        <p:txBody>
          <a:bodyPr/>
          <a:lstStyle>
            <a:lvl1pPr>
              <a:defRPr/>
            </a:lvl1pPr>
          </a:lstStyle>
          <a:p>
            <a:pPr lvl="0"/>
            <a:fld id="{740BEA0B-F00B-41F4-88DA-D0FD47817219}" type="datetime1">
              <a:rPr lang="en-US"/>
              <a:pPr lvl="0"/>
              <a:t>6/15/2024</a:t>
            </a:fld>
            <a:endParaRPr lang="en-US"/>
          </a:p>
        </p:txBody>
      </p:sp>
      <p:sp>
        <p:nvSpPr>
          <p:cNvPr id="5" name="Footer Placeholder 4">
            <a:extLst>
              <a:ext uri="{FF2B5EF4-FFF2-40B4-BE49-F238E27FC236}">
                <a16:creationId xmlns:a16="http://schemas.microsoft.com/office/drawing/2014/main" xmlns="" id="{A8A5E61C-B61A-505B-4F7B-1BE4759FE9D8}"/>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xmlns="" id="{A2323028-BC5F-042B-67EC-FEB2B8440AFD}"/>
              </a:ext>
            </a:extLst>
          </p:cNvPr>
          <p:cNvSpPr txBox="1">
            <a:spLocks noGrp="1"/>
          </p:cNvSpPr>
          <p:nvPr>
            <p:ph type="sldNum" sz="quarter" idx="8"/>
          </p:nvPr>
        </p:nvSpPr>
        <p:spPr/>
        <p:txBody>
          <a:bodyPr/>
          <a:lstStyle>
            <a:lvl1pPr>
              <a:defRPr/>
            </a:lvl1pPr>
          </a:lstStyle>
          <a:p>
            <a:pPr lvl="0"/>
            <a:fld id="{34DA590C-3F34-43D9-A4E8-F8E4BDE55D59}" type="slidenum">
              <a:t>‹#›</a:t>
            </a:fld>
            <a:endParaRPr lang="en-US"/>
          </a:p>
        </p:txBody>
      </p:sp>
    </p:spTree>
    <p:extLst>
      <p:ext uri="{BB962C8B-B14F-4D97-AF65-F5344CB8AC3E}">
        <p14:creationId xmlns:p14="http://schemas.microsoft.com/office/powerpoint/2010/main" val="404923989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C5B4FBA-FE54-4EBE-6B6A-08DF6E2637EB}"/>
              </a:ext>
            </a:extLst>
          </p:cNvPr>
          <p:cNvSpPr txBox="1">
            <a:spLocks noGrp="1"/>
          </p:cNvSpPr>
          <p:nvPr>
            <p:ph type="title" orient="vert"/>
          </p:nvPr>
        </p:nvSpPr>
        <p:spPr>
          <a:xfrm>
            <a:off x="7353851" y="365129"/>
            <a:ext cx="3999951" cy="5811834"/>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xmlns="" id="{16512F49-B76B-DE06-B244-8B3088DCD268}"/>
              </a:ext>
            </a:extLst>
          </p:cNvPr>
          <p:cNvSpPr txBox="1">
            <a:spLocks noGrp="1"/>
          </p:cNvSpPr>
          <p:nvPr>
            <p:ph type="body" orient="vert" idx="1"/>
          </p:nvPr>
        </p:nvSpPr>
        <p:spPr>
          <a:xfrm>
            <a:off x="838203" y="365129"/>
            <a:ext cx="6265459"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9C1AD86-E870-0871-764F-ACE7033B92EA}"/>
              </a:ext>
            </a:extLst>
          </p:cNvPr>
          <p:cNvSpPr txBox="1">
            <a:spLocks noGrp="1"/>
          </p:cNvSpPr>
          <p:nvPr>
            <p:ph type="dt" sz="half" idx="7"/>
          </p:nvPr>
        </p:nvSpPr>
        <p:spPr/>
        <p:txBody>
          <a:bodyPr/>
          <a:lstStyle>
            <a:lvl1pPr>
              <a:defRPr/>
            </a:lvl1pPr>
          </a:lstStyle>
          <a:p>
            <a:pPr lvl="0"/>
            <a:fld id="{618C7209-D853-4F39-BDEA-B1D03113B4FE}" type="datetime1">
              <a:rPr lang="en-US"/>
              <a:pPr lvl="0"/>
              <a:t>6/15/2024</a:t>
            </a:fld>
            <a:endParaRPr lang="en-US"/>
          </a:p>
        </p:txBody>
      </p:sp>
      <p:sp>
        <p:nvSpPr>
          <p:cNvPr id="5" name="Footer Placeholder 4">
            <a:extLst>
              <a:ext uri="{FF2B5EF4-FFF2-40B4-BE49-F238E27FC236}">
                <a16:creationId xmlns:a16="http://schemas.microsoft.com/office/drawing/2014/main" xmlns="" id="{FF9636EE-8719-B344-A3C4-4830C2BEB891}"/>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xmlns="" id="{57F378CE-4298-9849-7E0F-4E608E82B50F}"/>
              </a:ext>
            </a:extLst>
          </p:cNvPr>
          <p:cNvSpPr txBox="1">
            <a:spLocks noGrp="1"/>
          </p:cNvSpPr>
          <p:nvPr>
            <p:ph type="sldNum" sz="quarter" idx="8"/>
          </p:nvPr>
        </p:nvSpPr>
        <p:spPr/>
        <p:txBody>
          <a:bodyPr/>
          <a:lstStyle>
            <a:lvl1pPr>
              <a:defRPr/>
            </a:lvl1pPr>
          </a:lstStyle>
          <a:p>
            <a:pPr lvl="0"/>
            <a:fld id="{386CB7F3-8DD7-45A9-A541-328368153E01}" type="slidenum">
              <a:t>‹#›</a:t>
            </a:fld>
            <a:endParaRPr lang="en-US"/>
          </a:p>
        </p:txBody>
      </p:sp>
    </p:spTree>
    <p:extLst>
      <p:ext uri="{BB962C8B-B14F-4D97-AF65-F5344CB8AC3E}">
        <p14:creationId xmlns:p14="http://schemas.microsoft.com/office/powerpoint/2010/main" val="122808171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AE28E8-ACF9-599C-76F9-A83D3185335E}"/>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xmlns="" id="{9D1958A3-A161-3BD3-626C-B8318402E85B}"/>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FD6C0E1-4510-6495-B05F-5E469964E082}"/>
              </a:ext>
            </a:extLst>
          </p:cNvPr>
          <p:cNvSpPr txBox="1">
            <a:spLocks noGrp="1"/>
          </p:cNvSpPr>
          <p:nvPr>
            <p:ph type="dt" sz="half" idx="7"/>
          </p:nvPr>
        </p:nvSpPr>
        <p:spPr/>
        <p:txBody>
          <a:bodyPr/>
          <a:lstStyle>
            <a:lvl1pPr>
              <a:defRPr/>
            </a:lvl1pPr>
          </a:lstStyle>
          <a:p>
            <a:pPr lvl="0"/>
            <a:fld id="{0D08E690-6226-4DEE-A562-703237230FB3}" type="datetime1">
              <a:rPr lang="en-US"/>
              <a:pPr lvl="0"/>
              <a:t>6/15/2024</a:t>
            </a:fld>
            <a:endParaRPr lang="en-US"/>
          </a:p>
        </p:txBody>
      </p:sp>
      <p:sp>
        <p:nvSpPr>
          <p:cNvPr id="5" name="Footer Placeholder 4">
            <a:extLst>
              <a:ext uri="{FF2B5EF4-FFF2-40B4-BE49-F238E27FC236}">
                <a16:creationId xmlns:a16="http://schemas.microsoft.com/office/drawing/2014/main" xmlns="" id="{A4FB1796-7422-B434-4F06-D82F4F223A7F}"/>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xmlns="" id="{51EEA74D-6073-62B5-25DB-ACFA5E27C9EA}"/>
              </a:ext>
            </a:extLst>
          </p:cNvPr>
          <p:cNvSpPr txBox="1">
            <a:spLocks noGrp="1"/>
          </p:cNvSpPr>
          <p:nvPr>
            <p:ph type="sldNum" sz="quarter" idx="8"/>
          </p:nvPr>
        </p:nvSpPr>
        <p:spPr/>
        <p:txBody>
          <a:bodyPr/>
          <a:lstStyle>
            <a:lvl1pPr>
              <a:defRPr/>
            </a:lvl1pPr>
          </a:lstStyle>
          <a:p>
            <a:pPr lvl="0"/>
            <a:fld id="{D9A12AD4-705E-415E-9370-F841023FEA16}" type="slidenum">
              <a:t>‹#›</a:t>
            </a:fld>
            <a:endParaRPr lang="en-US"/>
          </a:p>
        </p:txBody>
      </p:sp>
    </p:spTree>
    <p:extLst>
      <p:ext uri="{BB962C8B-B14F-4D97-AF65-F5344CB8AC3E}">
        <p14:creationId xmlns:p14="http://schemas.microsoft.com/office/powerpoint/2010/main" val="129086661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EF0510-37A1-B18D-522E-F2AFC255AF56}"/>
              </a:ext>
            </a:extLst>
          </p:cNvPr>
          <p:cNvSpPr txBox="1">
            <a:spLocks noGrp="1"/>
          </p:cNvSpPr>
          <p:nvPr>
            <p:ph type="title"/>
          </p:nvPr>
        </p:nvSpPr>
        <p:spPr>
          <a:xfrm>
            <a:off x="831847" y="365760"/>
            <a:ext cx="10515600" cy="3827870"/>
          </a:xfrm>
        </p:spPr>
        <p:txBody>
          <a:bodyPr/>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xmlns="" id="{F8698B9F-ED99-70E8-C724-06BEAD6BA4EF}"/>
              </a:ext>
            </a:extLst>
          </p:cNvPr>
          <p:cNvSpPr txBox="1">
            <a:spLocks noGrp="1"/>
          </p:cNvSpPr>
          <p:nvPr>
            <p:ph type="body" idx="1"/>
          </p:nvPr>
        </p:nvSpPr>
        <p:spPr>
          <a:xfrm>
            <a:off x="831847" y="4443819"/>
            <a:ext cx="10515600" cy="1645837"/>
          </a:xfrm>
        </p:spPr>
        <p:txBody>
          <a:bodyPr/>
          <a:lstStyle>
            <a:lvl1pPr marL="0" indent="0">
              <a:buNone/>
              <a:defRPr sz="2400">
                <a:solidFill>
                  <a:srgbClr val="203040"/>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xmlns="" id="{0CBB9A0B-635E-4BD2-D762-D933CCBEA4E9}"/>
              </a:ext>
            </a:extLst>
          </p:cNvPr>
          <p:cNvSpPr txBox="1">
            <a:spLocks noGrp="1"/>
          </p:cNvSpPr>
          <p:nvPr>
            <p:ph type="dt" sz="half" idx="7"/>
          </p:nvPr>
        </p:nvSpPr>
        <p:spPr/>
        <p:txBody>
          <a:bodyPr/>
          <a:lstStyle>
            <a:lvl1pPr>
              <a:defRPr/>
            </a:lvl1pPr>
          </a:lstStyle>
          <a:p>
            <a:pPr lvl="0"/>
            <a:fld id="{9C4A810A-94A8-4100-AA52-7ABC35B67B12}" type="datetime1">
              <a:rPr lang="en-US"/>
              <a:pPr lvl="0"/>
              <a:t>6/15/2024</a:t>
            </a:fld>
            <a:endParaRPr lang="en-US"/>
          </a:p>
        </p:txBody>
      </p:sp>
      <p:sp>
        <p:nvSpPr>
          <p:cNvPr id="5" name="Footer Placeholder 4">
            <a:extLst>
              <a:ext uri="{FF2B5EF4-FFF2-40B4-BE49-F238E27FC236}">
                <a16:creationId xmlns:a16="http://schemas.microsoft.com/office/drawing/2014/main" xmlns="" id="{BE86E07D-98C4-E70E-2ACD-B63C63145CD6}"/>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xmlns="" id="{EF57F8A1-B4C4-817C-B10B-DA1BC91756AD}"/>
              </a:ext>
            </a:extLst>
          </p:cNvPr>
          <p:cNvSpPr txBox="1">
            <a:spLocks noGrp="1"/>
          </p:cNvSpPr>
          <p:nvPr>
            <p:ph type="sldNum" sz="quarter" idx="8"/>
          </p:nvPr>
        </p:nvSpPr>
        <p:spPr/>
        <p:txBody>
          <a:bodyPr/>
          <a:lstStyle>
            <a:lvl1pPr>
              <a:defRPr/>
            </a:lvl1pPr>
          </a:lstStyle>
          <a:p>
            <a:pPr lvl="0"/>
            <a:fld id="{84715381-28F1-42E3-AB9F-990680306430}" type="slidenum">
              <a:t>‹#›</a:t>
            </a:fld>
            <a:endParaRPr lang="en-US"/>
          </a:p>
        </p:txBody>
      </p:sp>
    </p:spTree>
    <p:extLst>
      <p:ext uri="{BB962C8B-B14F-4D97-AF65-F5344CB8AC3E}">
        <p14:creationId xmlns:p14="http://schemas.microsoft.com/office/powerpoint/2010/main" val="1375137239"/>
      </p:ext>
    </p:extLst>
  </p:cSld>
  <p:clrMapOvr>
    <a:masterClrMapping/>
  </p:clrMapOvr>
  <p:transition spd="slow">
    <p:push dir="u"/>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EF3862-624A-B11B-629D-E13A5E61970E}"/>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xmlns="" id="{465435CA-B5BF-313E-2DE3-6B204A049C31}"/>
              </a:ext>
            </a:extLst>
          </p:cNvPr>
          <p:cNvSpPr txBox="1">
            <a:spLocks noGrp="1"/>
          </p:cNvSpPr>
          <p:nvPr>
            <p:ph idx="1"/>
          </p:nvPr>
        </p:nvSpPr>
        <p:spPr>
          <a:xfrm>
            <a:off x="838203" y="1940878"/>
            <a:ext cx="5181603" cy="423608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D0353D6-062E-A333-2B2B-EB0E08A24A59}"/>
              </a:ext>
            </a:extLst>
          </p:cNvPr>
          <p:cNvSpPr txBox="1">
            <a:spLocks noGrp="1"/>
          </p:cNvSpPr>
          <p:nvPr>
            <p:ph idx="2"/>
          </p:nvPr>
        </p:nvSpPr>
        <p:spPr>
          <a:xfrm>
            <a:off x="6172200" y="1940878"/>
            <a:ext cx="5181603" cy="423608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BBEAC2B-BFEA-6351-AAE9-737569DBF7BC}"/>
              </a:ext>
            </a:extLst>
          </p:cNvPr>
          <p:cNvSpPr txBox="1">
            <a:spLocks noGrp="1"/>
          </p:cNvSpPr>
          <p:nvPr>
            <p:ph type="dt" sz="half" idx="7"/>
          </p:nvPr>
        </p:nvSpPr>
        <p:spPr/>
        <p:txBody>
          <a:bodyPr/>
          <a:lstStyle>
            <a:lvl1pPr>
              <a:defRPr/>
            </a:lvl1pPr>
          </a:lstStyle>
          <a:p>
            <a:pPr lvl="0"/>
            <a:fld id="{59AD9A53-66ED-47DE-AC0A-532EA7938E42}" type="datetime1">
              <a:rPr lang="en-US"/>
              <a:pPr lvl="0"/>
              <a:t>6/15/2024</a:t>
            </a:fld>
            <a:endParaRPr lang="en-US"/>
          </a:p>
        </p:txBody>
      </p:sp>
      <p:sp>
        <p:nvSpPr>
          <p:cNvPr id="6" name="Footer Placeholder 5">
            <a:extLst>
              <a:ext uri="{FF2B5EF4-FFF2-40B4-BE49-F238E27FC236}">
                <a16:creationId xmlns:a16="http://schemas.microsoft.com/office/drawing/2014/main" xmlns="" id="{85262E1C-A44D-E1E1-1D95-56B860F0F94A}"/>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xmlns="" id="{C667D126-8F12-EFB9-5832-B5912417CA27}"/>
              </a:ext>
            </a:extLst>
          </p:cNvPr>
          <p:cNvSpPr txBox="1">
            <a:spLocks noGrp="1"/>
          </p:cNvSpPr>
          <p:nvPr>
            <p:ph type="sldNum" sz="quarter" idx="8"/>
          </p:nvPr>
        </p:nvSpPr>
        <p:spPr/>
        <p:txBody>
          <a:bodyPr/>
          <a:lstStyle>
            <a:lvl1pPr>
              <a:defRPr/>
            </a:lvl1pPr>
          </a:lstStyle>
          <a:p>
            <a:pPr lvl="0"/>
            <a:fld id="{D238A641-9EE2-4EF0-B1BE-819D544228A9}" type="slidenum">
              <a:t>‹#›</a:t>
            </a:fld>
            <a:endParaRPr lang="en-US"/>
          </a:p>
        </p:txBody>
      </p:sp>
    </p:spTree>
    <p:extLst>
      <p:ext uri="{BB962C8B-B14F-4D97-AF65-F5344CB8AC3E}">
        <p14:creationId xmlns:p14="http://schemas.microsoft.com/office/powerpoint/2010/main" val="3748560793"/>
      </p:ext>
    </p:extLst>
  </p:cSld>
  <p:clrMapOvr>
    <a:masterClrMapping/>
  </p:clrMapOvr>
  <p:transition spd="slow">
    <p:push dir="u"/>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65A7C0-50E0-7774-BBFF-724C5E09FA10}"/>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xmlns="" id="{F232A829-643F-6249-5515-FE3B7D849C1B}"/>
              </a:ext>
            </a:extLst>
          </p:cNvPr>
          <p:cNvSpPr txBox="1">
            <a:spLocks noGrp="1"/>
          </p:cNvSpPr>
          <p:nvPr>
            <p:ph type="body" idx="1"/>
          </p:nvPr>
        </p:nvSpPr>
        <p:spPr>
          <a:xfrm>
            <a:off x="839784" y="1951823"/>
            <a:ext cx="5157782" cy="823910"/>
          </a:xfrm>
        </p:spPr>
        <p:txBody>
          <a:bodyPr anchor="b"/>
          <a:lstStyle>
            <a:lvl1pPr marL="0" indent="0">
              <a:buNone/>
              <a:defRPr sz="2400" i="1">
                <a:solidFill>
                  <a:srgbClr val="203040"/>
                </a:solidFill>
              </a:defRPr>
            </a:lvl1pPr>
          </a:lstStyle>
          <a:p>
            <a:pPr lvl="0"/>
            <a:r>
              <a:rPr lang="en-US"/>
              <a:t>Click to edit Master text styles</a:t>
            </a:r>
          </a:p>
        </p:txBody>
      </p:sp>
      <p:sp>
        <p:nvSpPr>
          <p:cNvPr id="4" name="Content Placeholder 3">
            <a:extLst>
              <a:ext uri="{FF2B5EF4-FFF2-40B4-BE49-F238E27FC236}">
                <a16:creationId xmlns:a16="http://schemas.microsoft.com/office/drawing/2014/main" xmlns="" id="{C287361B-EF75-95F9-93AE-C365E5EA6192}"/>
              </a:ext>
            </a:extLst>
          </p:cNvPr>
          <p:cNvSpPr txBox="1">
            <a:spLocks noGrp="1"/>
          </p:cNvSpPr>
          <p:nvPr>
            <p:ph idx="2"/>
          </p:nvPr>
        </p:nvSpPr>
        <p:spPr>
          <a:xfrm>
            <a:off x="839784" y="2954737"/>
            <a:ext cx="5157782" cy="323491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2AB99E0-AD40-9241-511D-6BC2A63A410D}"/>
              </a:ext>
            </a:extLst>
          </p:cNvPr>
          <p:cNvSpPr txBox="1">
            <a:spLocks noGrp="1"/>
          </p:cNvSpPr>
          <p:nvPr>
            <p:ph type="body" idx="3"/>
          </p:nvPr>
        </p:nvSpPr>
        <p:spPr>
          <a:xfrm>
            <a:off x="6172200" y="1951823"/>
            <a:ext cx="5183184" cy="823910"/>
          </a:xfrm>
        </p:spPr>
        <p:txBody>
          <a:bodyPr anchor="b"/>
          <a:lstStyle>
            <a:lvl1pPr marL="0" indent="0">
              <a:buNone/>
              <a:defRPr sz="2400" i="1">
                <a:solidFill>
                  <a:srgbClr val="203040"/>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xmlns="" id="{D2A48049-4C99-D8AD-641B-7C5FE6723E29}"/>
              </a:ext>
            </a:extLst>
          </p:cNvPr>
          <p:cNvSpPr txBox="1">
            <a:spLocks noGrp="1"/>
          </p:cNvSpPr>
          <p:nvPr>
            <p:ph idx="4"/>
          </p:nvPr>
        </p:nvSpPr>
        <p:spPr>
          <a:xfrm>
            <a:off x="6172200" y="2954737"/>
            <a:ext cx="5183184" cy="323491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701025D-8833-404A-EB08-3007E745B848}"/>
              </a:ext>
            </a:extLst>
          </p:cNvPr>
          <p:cNvSpPr txBox="1">
            <a:spLocks noGrp="1"/>
          </p:cNvSpPr>
          <p:nvPr>
            <p:ph type="dt" sz="half" idx="7"/>
          </p:nvPr>
        </p:nvSpPr>
        <p:spPr/>
        <p:txBody>
          <a:bodyPr/>
          <a:lstStyle>
            <a:lvl1pPr>
              <a:defRPr/>
            </a:lvl1pPr>
          </a:lstStyle>
          <a:p>
            <a:pPr lvl="0"/>
            <a:fld id="{D7DFB0F8-C907-4170-B42E-61FE464281EA}" type="datetime1">
              <a:rPr lang="en-US"/>
              <a:pPr lvl="0"/>
              <a:t>6/15/2024</a:t>
            </a:fld>
            <a:endParaRPr lang="en-US"/>
          </a:p>
        </p:txBody>
      </p:sp>
      <p:sp>
        <p:nvSpPr>
          <p:cNvPr id="8" name="Footer Placeholder 7">
            <a:extLst>
              <a:ext uri="{FF2B5EF4-FFF2-40B4-BE49-F238E27FC236}">
                <a16:creationId xmlns:a16="http://schemas.microsoft.com/office/drawing/2014/main" xmlns="" id="{52FF902C-6E8F-6FA4-CEE4-45D55053F468}"/>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xmlns="" id="{C9ACFE61-DD83-AA8A-7C67-C4CC15A4323C}"/>
              </a:ext>
            </a:extLst>
          </p:cNvPr>
          <p:cNvSpPr txBox="1">
            <a:spLocks noGrp="1"/>
          </p:cNvSpPr>
          <p:nvPr>
            <p:ph type="sldNum" sz="quarter" idx="8"/>
          </p:nvPr>
        </p:nvSpPr>
        <p:spPr/>
        <p:txBody>
          <a:bodyPr/>
          <a:lstStyle>
            <a:lvl1pPr>
              <a:defRPr/>
            </a:lvl1pPr>
          </a:lstStyle>
          <a:p>
            <a:pPr lvl="0"/>
            <a:fld id="{3E699996-95FF-4933-BD46-8481446BEE6F}" type="slidenum">
              <a:t>‹#›</a:t>
            </a:fld>
            <a:endParaRPr lang="en-US"/>
          </a:p>
        </p:txBody>
      </p:sp>
    </p:spTree>
    <p:extLst>
      <p:ext uri="{BB962C8B-B14F-4D97-AF65-F5344CB8AC3E}">
        <p14:creationId xmlns:p14="http://schemas.microsoft.com/office/powerpoint/2010/main" val="117350629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E42927-14C3-C8B4-C647-9E307DACD888}"/>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xmlns="" id="{3FABB237-6856-F7ED-9BB5-2C9E72D8D5DF}"/>
              </a:ext>
            </a:extLst>
          </p:cNvPr>
          <p:cNvSpPr txBox="1">
            <a:spLocks noGrp="1"/>
          </p:cNvSpPr>
          <p:nvPr>
            <p:ph type="dt" sz="half" idx="7"/>
          </p:nvPr>
        </p:nvSpPr>
        <p:spPr/>
        <p:txBody>
          <a:bodyPr/>
          <a:lstStyle>
            <a:lvl1pPr>
              <a:defRPr/>
            </a:lvl1pPr>
          </a:lstStyle>
          <a:p>
            <a:pPr lvl="0"/>
            <a:fld id="{73993AC4-E0C7-4933-A2AC-23DFD3472F0A}" type="datetime1">
              <a:rPr lang="en-US"/>
              <a:pPr lvl="0"/>
              <a:t>6/15/2024</a:t>
            </a:fld>
            <a:endParaRPr lang="en-US"/>
          </a:p>
        </p:txBody>
      </p:sp>
      <p:sp>
        <p:nvSpPr>
          <p:cNvPr id="4" name="Footer Placeholder 3">
            <a:extLst>
              <a:ext uri="{FF2B5EF4-FFF2-40B4-BE49-F238E27FC236}">
                <a16:creationId xmlns:a16="http://schemas.microsoft.com/office/drawing/2014/main" xmlns="" id="{95D02D97-68F2-5AC4-8DB9-12E6062EA471}"/>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xmlns="" id="{8644ABC9-659E-E71E-208F-82B8EC2CFE16}"/>
              </a:ext>
            </a:extLst>
          </p:cNvPr>
          <p:cNvSpPr txBox="1">
            <a:spLocks noGrp="1"/>
          </p:cNvSpPr>
          <p:nvPr>
            <p:ph type="sldNum" sz="quarter" idx="8"/>
          </p:nvPr>
        </p:nvSpPr>
        <p:spPr/>
        <p:txBody>
          <a:bodyPr/>
          <a:lstStyle>
            <a:lvl1pPr>
              <a:defRPr/>
            </a:lvl1pPr>
          </a:lstStyle>
          <a:p>
            <a:pPr lvl="0"/>
            <a:fld id="{58BC3488-F1B7-457C-9CF2-30372F91A3B2}" type="slidenum">
              <a:t>‹#›</a:t>
            </a:fld>
            <a:endParaRPr lang="en-US"/>
          </a:p>
        </p:txBody>
      </p:sp>
    </p:spTree>
    <p:extLst>
      <p:ext uri="{BB962C8B-B14F-4D97-AF65-F5344CB8AC3E}">
        <p14:creationId xmlns:p14="http://schemas.microsoft.com/office/powerpoint/2010/main" val="3765972843"/>
      </p:ext>
    </p:extLst>
  </p:cSld>
  <p:clrMapOvr>
    <a:masterClrMapping/>
  </p:clrMapOvr>
  <p:transition spd="slow">
    <p:push dir="u"/>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B8DD8F0-C907-921A-30E8-8BD18F1AAF01}"/>
              </a:ext>
            </a:extLst>
          </p:cNvPr>
          <p:cNvSpPr txBox="1">
            <a:spLocks noGrp="1"/>
          </p:cNvSpPr>
          <p:nvPr>
            <p:ph type="dt" sz="half" idx="7"/>
          </p:nvPr>
        </p:nvSpPr>
        <p:spPr/>
        <p:txBody>
          <a:bodyPr/>
          <a:lstStyle>
            <a:lvl1pPr>
              <a:defRPr/>
            </a:lvl1pPr>
          </a:lstStyle>
          <a:p>
            <a:pPr lvl="0"/>
            <a:fld id="{D82BA181-DFB1-4B0E-8364-4745388FDAC7}" type="datetime1">
              <a:rPr lang="en-US"/>
              <a:pPr lvl="0"/>
              <a:t>6/15/2024</a:t>
            </a:fld>
            <a:endParaRPr lang="en-US"/>
          </a:p>
        </p:txBody>
      </p:sp>
      <p:sp>
        <p:nvSpPr>
          <p:cNvPr id="3" name="Footer Placeholder 2">
            <a:extLst>
              <a:ext uri="{FF2B5EF4-FFF2-40B4-BE49-F238E27FC236}">
                <a16:creationId xmlns:a16="http://schemas.microsoft.com/office/drawing/2014/main" xmlns="" id="{1D961809-F46A-62DE-7734-8F95E4404342}"/>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xmlns="" id="{3BD51857-CF0D-36E7-C027-6EE621062FFB}"/>
              </a:ext>
            </a:extLst>
          </p:cNvPr>
          <p:cNvSpPr txBox="1">
            <a:spLocks noGrp="1"/>
          </p:cNvSpPr>
          <p:nvPr>
            <p:ph type="sldNum" sz="quarter" idx="8"/>
          </p:nvPr>
        </p:nvSpPr>
        <p:spPr/>
        <p:txBody>
          <a:bodyPr/>
          <a:lstStyle>
            <a:lvl1pPr>
              <a:defRPr/>
            </a:lvl1pPr>
          </a:lstStyle>
          <a:p>
            <a:pPr lvl="0"/>
            <a:fld id="{DD088B03-FDF3-4EDD-945B-5972FF49D269}" type="slidenum">
              <a:t>‹#›</a:t>
            </a:fld>
            <a:endParaRPr lang="en-US"/>
          </a:p>
        </p:txBody>
      </p:sp>
    </p:spTree>
    <p:extLst>
      <p:ext uri="{BB962C8B-B14F-4D97-AF65-F5344CB8AC3E}">
        <p14:creationId xmlns:p14="http://schemas.microsoft.com/office/powerpoint/2010/main" val="1155819220"/>
      </p:ext>
    </p:extLst>
  </p:cSld>
  <p:clrMapOvr>
    <a:masterClrMapping/>
  </p:clrMapOvr>
  <p:transition spd="slow">
    <p:push dir="u"/>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268F19-76A7-BFD7-61C2-8542EB5A3DB4}"/>
              </a:ext>
            </a:extLst>
          </p:cNvPr>
          <p:cNvSpPr txBox="1">
            <a:spLocks noGrp="1"/>
          </p:cNvSpPr>
          <p:nvPr>
            <p:ph type="title"/>
          </p:nvPr>
        </p:nvSpPr>
        <p:spPr>
          <a:xfrm>
            <a:off x="839784" y="457200"/>
            <a:ext cx="4343400" cy="2971800"/>
          </a:xfrm>
        </p:spPr>
        <p:txBody>
          <a:bodyPr>
            <a:noAutofit/>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xmlns="" id="{0DDD23EE-F2D8-F25E-6FB4-EFA51EA68568}"/>
              </a:ext>
            </a:extLst>
          </p:cNvPr>
          <p:cNvSpPr txBox="1">
            <a:spLocks noGrp="1"/>
          </p:cNvSpPr>
          <p:nvPr>
            <p:ph idx="1"/>
          </p:nvPr>
        </p:nvSpPr>
        <p:spPr>
          <a:xfrm>
            <a:off x="5554641" y="457200"/>
            <a:ext cx="5800752" cy="5403847"/>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2DC2086-249E-60A2-B5F1-C6236D174AD7}"/>
              </a:ext>
            </a:extLst>
          </p:cNvPr>
          <p:cNvSpPr txBox="1">
            <a:spLocks noGrp="1"/>
          </p:cNvSpPr>
          <p:nvPr>
            <p:ph type="body" idx="2"/>
          </p:nvPr>
        </p:nvSpPr>
        <p:spPr>
          <a:xfrm>
            <a:off x="839784" y="3657600"/>
            <a:ext cx="4343400" cy="2211384"/>
          </a:xfrm>
        </p:spPr>
        <p:txBody>
          <a:bodyPr/>
          <a:lstStyle>
            <a:lvl1pPr marL="0" indent="0">
              <a:buNone/>
              <a:defRPr sz="2400" i="1">
                <a:solidFill>
                  <a:srgbClr val="203040"/>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xmlns="" id="{5F3FA7EE-8CB5-14A4-FA9F-8624E6F12E84}"/>
              </a:ext>
            </a:extLst>
          </p:cNvPr>
          <p:cNvSpPr txBox="1">
            <a:spLocks noGrp="1"/>
          </p:cNvSpPr>
          <p:nvPr>
            <p:ph type="dt" sz="half" idx="7"/>
          </p:nvPr>
        </p:nvSpPr>
        <p:spPr/>
        <p:txBody>
          <a:bodyPr/>
          <a:lstStyle>
            <a:lvl1pPr>
              <a:defRPr/>
            </a:lvl1pPr>
          </a:lstStyle>
          <a:p>
            <a:pPr lvl="0"/>
            <a:fld id="{531AD5E0-F37F-4C9E-B66D-435E9C2F8913}" type="datetime1">
              <a:rPr lang="en-US"/>
              <a:pPr lvl="0"/>
              <a:t>6/15/2024</a:t>
            </a:fld>
            <a:endParaRPr lang="en-US"/>
          </a:p>
        </p:txBody>
      </p:sp>
      <p:sp>
        <p:nvSpPr>
          <p:cNvPr id="6" name="Footer Placeholder 5">
            <a:extLst>
              <a:ext uri="{FF2B5EF4-FFF2-40B4-BE49-F238E27FC236}">
                <a16:creationId xmlns:a16="http://schemas.microsoft.com/office/drawing/2014/main" xmlns="" id="{E34505F8-E870-E970-E585-D73164789348}"/>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xmlns="" id="{038FC4A7-A4D7-CCD3-CA1B-D55743F11AE7}"/>
              </a:ext>
            </a:extLst>
          </p:cNvPr>
          <p:cNvSpPr txBox="1">
            <a:spLocks noGrp="1"/>
          </p:cNvSpPr>
          <p:nvPr>
            <p:ph type="sldNum" sz="quarter" idx="8"/>
          </p:nvPr>
        </p:nvSpPr>
        <p:spPr/>
        <p:txBody>
          <a:bodyPr/>
          <a:lstStyle>
            <a:lvl1pPr>
              <a:defRPr/>
            </a:lvl1pPr>
          </a:lstStyle>
          <a:p>
            <a:pPr lvl="0"/>
            <a:fld id="{2705A084-ABCD-4059-99A0-0E4B3D8AF005}" type="slidenum">
              <a:t>‹#›</a:t>
            </a:fld>
            <a:endParaRPr lang="en-US"/>
          </a:p>
        </p:txBody>
      </p:sp>
    </p:spTree>
    <p:extLst>
      <p:ext uri="{BB962C8B-B14F-4D97-AF65-F5344CB8AC3E}">
        <p14:creationId xmlns:p14="http://schemas.microsoft.com/office/powerpoint/2010/main" val="361059630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22BDF8-68D6-82D9-4E25-6673B41731D3}"/>
              </a:ext>
            </a:extLst>
          </p:cNvPr>
          <p:cNvSpPr txBox="1">
            <a:spLocks noGrp="1"/>
          </p:cNvSpPr>
          <p:nvPr>
            <p:ph type="title"/>
          </p:nvPr>
        </p:nvSpPr>
        <p:spPr>
          <a:xfrm>
            <a:off x="839784" y="457200"/>
            <a:ext cx="4343400" cy="2971800"/>
          </a:xfrm>
        </p:spPr>
        <p:txBody>
          <a:bodyPr>
            <a:noAutofit/>
          </a:bodyPr>
          <a:lstStyle>
            <a:lvl1pPr>
              <a:defRPr/>
            </a:lvl1pPr>
          </a:lstStyle>
          <a:p>
            <a:pPr lvl="0"/>
            <a:r>
              <a:rPr lang="en-US"/>
              <a:t>Click to edit Master title style</a:t>
            </a:r>
          </a:p>
        </p:txBody>
      </p:sp>
      <p:sp>
        <p:nvSpPr>
          <p:cNvPr id="3" name="Picture Placeholder 2">
            <a:extLst>
              <a:ext uri="{FF2B5EF4-FFF2-40B4-BE49-F238E27FC236}">
                <a16:creationId xmlns:a16="http://schemas.microsoft.com/office/drawing/2014/main" xmlns="" id="{FD6AFBD3-34A2-ED53-98A9-532F8BDD8C64}"/>
              </a:ext>
            </a:extLst>
          </p:cNvPr>
          <p:cNvSpPr txBox="1">
            <a:spLocks noGrp="1"/>
          </p:cNvSpPr>
          <p:nvPr>
            <p:ph type="pic" idx="1"/>
          </p:nvPr>
        </p:nvSpPr>
        <p:spPr>
          <a:xfrm>
            <a:off x="5561463" y="457200"/>
            <a:ext cx="5793921" cy="5403847"/>
          </a:xfrm>
        </p:spPr>
        <p:txBody>
          <a:bodyPr/>
          <a:lstStyle>
            <a:lvl1pPr marL="0" indent="0">
              <a:buNone/>
              <a:defRPr sz="3200"/>
            </a:lvl1pPr>
          </a:lstStyle>
          <a:p>
            <a:pPr lvl="0"/>
            <a:endParaRPr lang="en-US"/>
          </a:p>
        </p:txBody>
      </p:sp>
      <p:sp>
        <p:nvSpPr>
          <p:cNvPr id="4" name="Text Placeholder 3">
            <a:extLst>
              <a:ext uri="{FF2B5EF4-FFF2-40B4-BE49-F238E27FC236}">
                <a16:creationId xmlns:a16="http://schemas.microsoft.com/office/drawing/2014/main" xmlns="" id="{07F734D2-0270-1DC0-299D-26C160B385D6}"/>
              </a:ext>
            </a:extLst>
          </p:cNvPr>
          <p:cNvSpPr txBox="1">
            <a:spLocks noGrp="1"/>
          </p:cNvSpPr>
          <p:nvPr>
            <p:ph type="body" idx="2"/>
          </p:nvPr>
        </p:nvSpPr>
        <p:spPr>
          <a:xfrm>
            <a:off x="839784" y="3664421"/>
            <a:ext cx="4343400" cy="2204563"/>
          </a:xfrm>
        </p:spPr>
        <p:txBody>
          <a:bodyPr/>
          <a:lstStyle>
            <a:lvl1pPr marL="0" indent="0">
              <a:buNone/>
              <a:defRPr sz="2400" i="1">
                <a:solidFill>
                  <a:srgbClr val="203040"/>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xmlns="" id="{C32B03B5-7F69-43A6-97CB-19C6A48EB711}"/>
              </a:ext>
            </a:extLst>
          </p:cNvPr>
          <p:cNvSpPr txBox="1">
            <a:spLocks noGrp="1"/>
          </p:cNvSpPr>
          <p:nvPr>
            <p:ph type="dt" sz="half" idx="7"/>
          </p:nvPr>
        </p:nvSpPr>
        <p:spPr/>
        <p:txBody>
          <a:bodyPr/>
          <a:lstStyle>
            <a:lvl1pPr>
              <a:defRPr/>
            </a:lvl1pPr>
          </a:lstStyle>
          <a:p>
            <a:pPr lvl="0"/>
            <a:fld id="{82E1037D-8B85-402B-964A-309DB429556C}" type="datetime1">
              <a:rPr lang="en-US"/>
              <a:pPr lvl="0"/>
              <a:t>6/15/2024</a:t>
            </a:fld>
            <a:endParaRPr lang="en-US"/>
          </a:p>
        </p:txBody>
      </p:sp>
      <p:sp>
        <p:nvSpPr>
          <p:cNvPr id="6" name="Footer Placeholder 5">
            <a:extLst>
              <a:ext uri="{FF2B5EF4-FFF2-40B4-BE49-F238E27FC236}">
                <a16:creationId xmlns:a16="http://schemas.microsoft.com/office/drawing/2014/main" xmlns="" id="{41BEAC94-D916-CB04-8DB3-F037AFF95AE1}"/>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xmlns="" id="{1C8BAD29-A756-6617-2882-AF2C560E3CB5}"/>
              </a:ext>
            </a:extLst>
          </p:cNvPr>
          <p:cNvSpPr txBox="1">
            <a:spLocks noGrp="1"/>
          </p:cNvSpPr>
          <p:nvPr>
            <p:ph type="sldNum" sz="quarter" idx="8"/>
          </p:nvPr>
        </p:nvSpPr>
        <p:spPr/>
        <p:txBody>
          <a:bodyPr/>
          <a:lstStyle>
            <a:lvl1pPr>
              <a:defRPr/>
            </a:lvl1pPr>
          </a:lstStyle>
          <a:p>
            <a:pPr lvl="0"/>
            <a:fld id="{1B3C38FD-9F4D-4ABA-8D36-AD98D0A0D22C}" type="slidenum">
              <a:t>‹#›</a:t>
            </a:fld>
            <a:endParaRPr lang="en-US"/>
          </a:p>
        </p:txBody>
      </p:sp>
    </p:spTree>
    <p:extLst>
      <p:ext uri="{BB962C8B-B14F-4D97-AF65-F5344CB8AC3E}">
        <p14:creationId xmlns:p14="http://schemas.microsoft.com/office/powerpoint/2010/main" val="424643809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1C5B872-B1E1-DF88-8340-7B3A9EBF5F60}"/>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b"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xmlns="" id="{C50D9D75-CCAE-8C21-E94C-C63E41B897DB}"/>
              </a:ext>
            </a:extLst>
          </p:cNvPr>
          <p:cNvSpPr txBox="1">
            <a:spLocks noGrp="1"/>
          </p:cNvSpPr>
          <p:nvPr>
            <p:ph type="body" idx="1"/>
          </p:nvPr>
        </p:nvSpPr>
        <p:spPr>
          <a:xfrm>
            <a:off x="838203" y="1940878"/>
            <a:ext cx="10515600" cy="423608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E051F5-2A18-F00D-C8A5-C1CDEA9A1243}"/>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Avenir Next LT Pro"/>
              </a:defRPr>
            </a:lvl1pPr>
          </a:lstStyle>
          <a:p>
            <a:pPr lvl="0"/>
            <a:fld id="{0E5291E4-76C2-49E2-9DC6-CD476716DACB}" type="datetime1">
              <a:rPr lang="en-US"/>
              <a:pPr lvl="0"/>
              <a:t>6/15/2024</a:t>
            </a:fld>
            <a:endParaRPr lang="en-US"/>
          </a:p>
        </p:txBody>
      </p:sp>
      <p:sp>
        <p:nvSpPr>
          <p:cNvPr id="5" name="Footer Placeholder 4">
            <a:extLst>
              <a:ext uri="{FF2B5EF4-FFF2-40B4-BE49-F238E27FC236}">
                <a16:creationId xmlns:a16="http://schemas.microsoft.com/office/drawing/2014/main" xmlns="" id="{5D0240D7-2F7A-2BCC-5270-BB9D0B2B29A0}"/>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Avenir Next LT Pro"/>
              </a:defRPr>
            </a:lvl1pPr>
          </a:lstStyle>
          <a:p>
            <a:pPr lvl="0"/>
            <a:endParaRPr lang="en-US"/>
          </a:p>
        </p:txBody>
      </p:sp>
      <p:sp>
        <p:nvSpPr>
          <p:cNvPr id="6" name="Slide Number Placeholder 5">
            <a:extLst>
              <a:ext uri="{FF2B5EF4-FFF2-40B4-BE49-F238E27FC236}">
                <a16:creationId xmlns:a16="http://schemas.microsoft.com/office/drawing/2014/main" xmlns="" id="{31FEDAA2-CD67-B223-6AE9-3396EE2B97D9}"/>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Avenir Next LT Pro"/>
              </a:defRPr>
            </a:lvl1pPr>
          </a:lstStyle>
          <a:p>
            <a:pPr lvl="0"/>
            <a:fld id="{B91DB0AA-6E5B-48AD-AF81-1264344A06F7}"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marL="0" marR="0" lvl="0" indent="0" algn="l" defTabSz="914400" rtl="0" fontAlgn="auto" hangingPunct="1">
        <a:lnSpc>
          <a:spcPct val="100000"/>
        </a:lnSpc>
        <a:spcBef>
          <a:spcPts val="0"/>
        </a:spcBef>
        <a:spcAft>
          <a:spcPts val="0"/>
        </a:spcAft>
        <a:buNone/>
        <a:tabLst/>
        <a:defRPr lang="en-US" sz="5400" b="0" i="0" u="none" strike="noStrike" kern="1200" cap="none" spc="0" baseline="0">
          <a:solidFill>
            <a:srgbClr val="000000"/>
          </a:solidFill>
          <a:uFillTx/>
          <a:latin typeface="Aharoni" pitchFamily="2"/>
          <a:cs typeface="Angsana New" pitchFamily="18"/>
        </a:defRPr>
      </a:lvl1pPr>
    </p:titleStyle>
    <p:bodyStyle>
      <a:lvl1pPr marL="228600" marR="0" lvl="0" indent="-228600" algn="l" defTabSz="914400" rtl="0" fontAlgn="auto" hangingPunct="1">
        <a:lnSpc>
          <a:spcPct val="110000"/>
        </a:lnSpc>
        <a:spcBef>
          <a:spcPts val="1000"/>
        </a:spcBef>
        <a:spcAft>
          <a:spcPts val="0"/>
        </a:spcAft>
        <a:buClr>
          <a:srgbClr val="203040"/>
        </a:buClr>
        <a:buSzPct val="100000"/>
        <a:buFont typeface="Arial" pitchFamily="34"/>
        <a:buChar char="•"/>
        <a:tabLst/>
        <a:defRPr lang="en-US" sz="2000" b="0" i="0" u="none" strike="noStrike" kern="1200" cap="none" spc="0" baseline="0">
          <a:solidFill>
            <a:srgbClr val="000000"/>
          </a:solidFill>
          <a:uFillTx/>
          <a:latin typeface="Avenir Next LT Pro"/>
        </a:defRPr>
      </a:lvl1pPr>
      <a:lvl2pPr marL="685800" marR="0" lvl="1" indent="-228600" algn="l" defTabSz="914400" rtl="0" fontAlgn="auto" hangingPunct="1">
        <a:lnSpc>
          <a:spcPct val="110000"/>
        </a:lnSpc>
        <a:spcBef>
          <a:spcPts val="500"/>
        </a:spcBef>
        <a:spcAft>
          <a:spcPts val="0"/>
        </a:spcAft>
        <a:buClr>
          <a:srgbClr val="203040"/>
        </a:buClr>
        <a:buSzPct val="100000"/>
        <a:buFont typeface="Arial" pitchFamily="34"/>
        <a:buChar char="•"/>
        <a:tabLst/>
        <a:defRPr lang="en-US" sz="1800" b="0" i="0" u="none" strike="noStrike" kern="1200" cap="none" spc="0" baseline="0">
          <a:solidFill>
            <a:srgbClr val="000000"/>
          </a:solidFill>
          <a:uFillTx/>
          <a:latin typeface="Avenir Next LT Pro"/>
        </a:defRPr>
      </a:lvl2pPr>
      <a:lvl3pPr marL="1143000" marR="0" lvl="2" indent="-228600" algn="l" defTabSz="914400" rtl="0" fontAlgn="auto" hangingPunct="1">
        <a:lnSpc>
          <a:spcPct val="110000"/>
        </a:lnSpc>
        <a:spcBef>
          <a:spcPts val="500"/>
        </a:spcBef>
        <a:spcAft>
          <a:spcPts val="0"/>
        </a:spcAft>
        <a:buClr>
          <a:srgbClr val="203040"/>
        </a:buClr>
        <a:buSzPct val="100000"/>
        <a:buFont typeface="Arial" pitchFamily="34"/>
        <a:buChar char="•"/>
        <a:tabLst/>
        <a:defRPr lang="en-US" sz="1600" b="0" i="0" u="none" strike="noStrike" kern="1200" cap="none" spc="0" baseline="0">
          <a:solidFill>
            <a:srgbClr val="000000"/>
          </a:solidFill>
          <a:uFillTx/>
          <a:latin typeface="Avenir Next LT Pro"/>
        </a:defRPr>
      </a:lvl3pPr>
      <a:lvl4pPr marL="1600200" marR="0" lvl="3" indent="-228600" algn="l" defTabSz="914400" rtl="0" fontAlgn="auto" hangingPunct="1">
        <a:lnSpc>
          <a:spcPct val="110000"/>
        </a:lnSpc>
        <a:spcBef>
          <a:spcPts val="500"/>
        </a:spcBef>
        <a:spcAft>
          <a:spcPts val="0"/>
        </a:spcAft>
        <a:buClr>
          <a:srgbClr val="203040"/>
        </a:buClr>
        <a:buSzPct val="100000"/>
        <a:buFont typeface="Arial" pitchFamily="34"/>
        <a:buChar char="•"/>
        <a:tabLst/>
        <a:defRPr lang="en-US" sz="1400" b="0" i="0" u="none" strike="noStrike" kern="1200" cap="none" spc="0" baseline="0">
          <a:solidFill>
            <a:srgbClr val="000000"/>
          </a:solidFill>
          <a:uFillTx/>
          <a:latin typeface="Avenir Next LT Pro"/>
        </a:defRPr>
      </a:lvl4pPr>
      <a:lvl5pPr marL="2057400" marR="0" lvl="4" indent="-228600" algn="l" defTabSz="914400" rtl="0" fontAlgn="auto" hangingPunct="1">
        <a:lnSpc>
          <a:spcPct val="110000"/>
        </a:lnSpc>
        <a:spcBef>
          <a:spcPts val="500"/>
        </a:spcBef>
        <a:spcAft>
          <a:spcPts val="0"/>
        </a:spcAft>
        <a:buClr>
          <a:srgbClr val="203040"/>
        </a:buClr>
        <a:buSzPct val="100000"/>
        <a:buFont typeface="Arial" pitchFamily="34"/>
        <a:buChar char="•"/>
        <a:tabLst/>
        <a:defRPr lang="en-US" sz="1400" b="0" i="0" u="none" strike="noStrike" kern="1200" cap="none" spc="0" baseline="0">
          <a:solidFill>
            <a:srgbClr val="000000"/>
          </a:solidFill>
          <a:uFillTx/>
          <a:latin typeface="Avenir Next LT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FFFFFF"/>
        </a:solidFill>
        <a:effectLst/>
      </p:bgPr>
    </p:bg>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xmlns="" id="{C584AFB4-7255-B26F-8184-5957AB3DD57D}"/>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venir Next LT Pro"/>
            </a:endParaRPr>
          </a:p>
        </p:txBody>
      </p:sp>
      <p:sp>
        <p:nvSpPr>
          <p:cNvPr id="3" name="Title 1">
            <a:extLst>
              <a:ext uri="{FF2B5EF4-FFF2-40B4-BE49-F238E27FC236}">
                <a16:creationId xmlns:a16="http://schemas.microsoft.com/office/drawing/2014/main" xmlns="" id="{2E360691-A876-0736-70C5-39B1349F3EC7}"/>
              </a:ext>
            </a:extLst>
          </p:cNvPr>
          <p:cNvSpPr txBox="1">
            <a:spLocks noGrp="1"/>
          </p:cNvSpPr>
          <p:nvPr>
            <p:ph type="ctrTitle"/>
          </p:nvPr>
        </p:nvSpPr>
        <p:spPr>
          <a:xfrm>
            <a:off x="838203" y="1296646"/>
            <a:ext cx="7743669" cy="3402765"/>
          </a:xfrm>
        </p:spPr>
        <p:txBody>
          <a:bodyPr/>
          <a:lstStyle/>
          <a:p>
            <a:pPr lvl="0"/>
            <a:r>
              <a:rPr lang="en-US" sz="9600">
                <a:solidFill>
                  <a:srgbClr val="084F6A"/>
                </a:solidFill>
              </a:rPr>
              <a:t>AdView</a:t>
            </a:r>
            <a:endParaRPr lang="x-none" sz="9600">
              <a:solidFill>
                <a:srgbClr val="084F6A"/>
              </a:solidFill>
            </a:endParaRPr>
          </a:p>
        </p:txBody>
      </p:sp>
      <p:pic>
        <p:nvPicPr>
          <p:cNvPr id="4" name="Picture 11" descr="A blue and black logo&#10;&#10;Description automatically generated">
            <a:extLst>
              <a:ext uri="{FF2B5EF4-FFF2-40B4-BE49-F238E27FC236}">
                <a16:creationId xmlns:a16="http://schemas.microsoft.com/office/drawing/2014/main" xmlns="" id="{823668B4-70A8-7022-10D3-13AEBBB5CBFA}"/>
              </a:ext>
            </a:extLst>
          </p:cNvPr>
          <p:cNvPicPr>
            <a:picLocks noChangeAspect="1"/>
          </p:cNvPicPr>
          <p:nvPr/>
        </p:nvPicPr>
        <p:blipFill>
          <a:blip r:embed="rId2"/>
          <a:stretch>
            <a:fillRect/>
          </a:stretch>
        </p:blipFill>
        <p:spPr>
          <a:xfrm>
            <a:off x="7670255" y="186811"/>
            <a:ext cx="4443084" cy="2499239"/>
          </a:xfrm>
          <a:prstGeom prst="rect">
            <a:avLst/>
          </a:prstGeom>
          <a:noFill/>
          <a:ln cap="flat">
            <a:noFill/>
          </a:ln>
        </p:spPr>
      </p:pic>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name="Slide2">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xmlns="" id="{2B47735F-0A0B-3276-3C37-36C19B4C0B54}"/>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venir Next LT Pro"/>
            </a:endParaRPr>
          </a:p>
        </p:txBody>
      </p:sp>
      <p:sp>
        <p:nvSpPr>
          <p:cNvPr id="3" name="Title 1">
            <a:extLst>
              <a:ext uri="{FF2B5EF4-FFF2-40B4-BE49-F238E27FC236}">
                <a16:creationId xmlns:a16="http://schemas.microsoft.com/office/drawing/2014/main" xmlns="" id="{C702A44B-CE2B-00F7-0CDC-9191993EF42C}"/>
              </a:ext>
            </a:extLst>
          </p:cNvPr>
          <p:cNvSpPr txBox="1">
            <a:spLocks noGrp="1"/>
          </p:cNvSpPr>
          <p:nvPr>
            <p:ph type="title"/>
          </p:nvPr>
        </p:nvSpPr>
        <p:spPr>
          <a:xfrm>
            <a:off x="838203" y="285475"/>
            <a:ext cx="5257800" cy="2275484"/>
          </a:xfrm>
        </p:spPr>
        <p:txBody>
          <a:bodyPr/>
          <a:lstStyle/>
          <a:p>
            <a:pPr lvl="0"/>
            <a:r>
              <a:rPr lang="en-US">
                <a:solidFill>
                  <a:srgbClr val="084F6A"/>
                </a:solidFill>
              </a:rPr>
              <a:t>AdView</a:t>
            </a:r>
          </a:p>
        </p:txBody>
      </p:sp>
      <p:sp>
        <p:nvSpPr>
          <p:cNvPr id="4" name="Content Placeholder 2">
            <a:extLst>
              <a:ext uri="{FF2B5EF4-FFF2-40B4-BE49-F238E27FC236}">
                <a16:creationId xmlns:a16="http://schemas.microsoft.com/office/drawing/2014/main" xmlns="" id="{16FAC4CF-5E02-4AEE-F0D9-4F9ED38588EB}"/>
              </a:ext>
            </a:extLst>
          </p:cNvPr>
          <p:cNvSpPr txBox="1">
            <a:spLocks noGrp="1"/>
          </p:cNvSpPr>
          <p:nvPr>
            <p:ph idx="1"/>
          </p:nvPr>
        </p:nvSpPr>
        <p:spPr>
          <a:xfrm>
            <a:off x="838203" y="3319793"/>
            <a:ext cx="5788737" cy="2852406"/>
          </a:xfrm>
        </p:spPr>
        <p:txBody>
          <a:bodyPr/>
          <a:lstStyle/>
          <a:p>
            <a:pPr lvl="0">
              <a:lnSpc>
                <a:spcPct val="100000"/>
              </a:lnSpc>
              <a:buFont typeface="Wingdings" pitchFamily="2"/>
              <a:buChar char="Ø"/>
            </a:pPr>
            <a:r>
              <a:rPr lang="en-US" sz="1700"/>
              <a:t>Software for transferring graphical and semantic 2D/3D data from various CAD/BIM/PLM platforms</a:t>
            </a:r>
          </a:p>
          <a:p>
            <a:pPr lvl="0">
              <a:lnSpc>
                <a:spcPct val="100000"/>
              </a:lnSpc>
            </a:pPr>
            <a:endParaRPr lang="en-US" sz="1700"/>
          </a:p>
          <a:p>
            <a:pPr lvl="0">
              <a:lnSpc>
                <a:spcPct val="100000"/>
              </a:lnSpc>
              <a:buFont typeface="Wingdings" pitchFamily="2"/>
              <a:buChar char="Ø"/>
            </a:pPr>
            <a:r>
              <a:rPr lang="en-US" sz="1700"/>
              <a:t>Allows you to combine information about an object from various sources in a single model and transfer graphic and attribute information in a single p3db format between all participants in the life cycle of an industrial or other object</a:t>
            </a:r>
          </a:p>
          <a:p>
            <a:pPr marL="0" lvl="0">
              <a:lnSpc>
                <a:spcPct val="100000"/>
              </a:lnSpc>
            </a:pPr>
            <a:endParaRPr lang="en-US" sz="1700"/>
          </a:p>
        </p:txBody>
      </p:sp>
      <p:pic>
        <p:nvPicPr>
          <p:cNvPr id="5" name="Рисунок 2" descr="A large industrial plant with many tanks&#10;&#10;Description automatically generated with medium confidence">
            <a:extLst>
              <a:ext uri="{FF2B5EF4-FFF2-40B4-BE49-F238E27FC236}">
                <a16:creationId xmlns:a16="http://schemas.microsoft.com/office/drawing/2014/main" xmlns="" id="{EDD3F19C-D59E-2EC6-8914-805B81477BAC}"/>
              </a:ext>
            </a:extLst>
          </p:cNvPr>
          <p:cNvPicPr>
            <a:picLocks noGrp="1" noChangeAspect="1"/>
          </p:cNvPicPr>
          <p:nvPr>
            <p:ph idx="2"/>
          </p:nvPr>
        </p:nvPicPr>
        <p:blipFill>
          <a:blip r:embed="rId2"/>
          <a:srcRect l="8465" r="28761" b="6"/>
          <a:stretch>
            <a:fillRect/>
          </a:stretch>
        </p:blipFill>
        <p:spPr>
          <a:xfrm>
            <a:off x="7039892" y="1692060"/>
            <a:ext cx="4548865" cy="4568964"/>
          </a:xfrm>
          <a:solidFill>
            <a:srgbClr val="FFFFFF"/>
          </a:solidFill>
        </p:spPr>
      </p:pic>
      <p:pic>
        <p:nvPicPr>
          <p:cNvPr id="6" name="Picture 5" descr="A blue and black logo&#10;&#10;Description automatically generated">
            <a:extLst>
              <a:ext uri="{FF2B5EF4-FFF2-40B4-BE49-F238E27FC236}">
                <a16:creationId xmlns:a16="http://schemas.microsoft.com/office/drawing/2014/main" xmlns="" id="{58AA104D-16CC-7288-5F8D-A4BFB8BC2622}"/>
              </a:ext>
            </a:extLst>
          </p:cNvPr>
          <p:cNvPicPr>
            <a:picLocks noChangeAspect="1"/>
          </p:cNvPicPr>
          <p:nvPr/>
        </p:nvPicPr>
        <p:blipFill>
          <a:blip r:embed="rId3"/>
          <a:stretch>
            <a:fillRect/>
          </a:stretch>
        </p:blipFill>
        <p:spPr>
          <a:xfrm>
            <a:off x="9862782" y="173864"/>
            <a:ext cx="2221068" cy="1249353"/>
          </a:xfrm>
          <a:prstGeom prst="rect">
            <a:avLst/>
          </a:prstGeom>
          <a:noFill/>
          <a:ln cap="flat">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3">
    <p:bg>
      <p:bgPr>
        <a:solidFill>
          <a:srgbClr val="FFFFFF"/>
        </a:solidFill>
        <a:effectLst/>
      </p:bgPr>
    </p:bg>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xmlns="" id="{8217230C-9E15-957D-0549-95C14DFCBDC6}"/>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venir Next LT Pro"/>
            </a:endParaRPr>
          </a:p>
        </p:txBody>
      </p:sp>
      <p:sp>
        <p:nvSpPr>
          <p:cNvPr id="3" name="Content Placeholder 5">
            <a:extLst>
              <a:ext uri="{FF2B5EF4-FFF2-40B4-BE49-F238E27FC236}">
                <a16:creationId xmlns:a16="http://schemas.microsoft.com/office/drawing/2014/main" xmlns="" id="{1CF9249E-2064-BE5C-5079-E94F6B48F7BC}"/>
              </a:ext>
            </a:extLst>
          </p:cNvPr>
          <p:cNvSpPr txBox="1">
            <a:spLocks noGrp="1"/>
          </p:cNvSpPr>
          <p:nvPr>
            <p:ph idx="1"/>
          </p:nvPr>
        </p:nvSpPr>
        <p:spPr>
          <a:xfrm>
            <a:off x="619432" y="1445346"/>
            <a:ext cx="5301983" cy="4788310"/>
          </a:xfrm>
        </p:spPr>
        <p:txBody>
          <a:bodyPr anchor="ctr">
            <a:noAutofit/>
          </a:bodyPr>
          <a:lstStyle/>
          <a:p>
            <a:pPr lvl="0">
              <a:lnSpc>
                <a:spcPct val="100000"/>
              </a:lnSpc>
              <a:buFont typeface="Wingdings" pitchFamily="2"/>
              <a:buChar char="ü"/>
            </a:pPr>
            <a:r>
              <a:rPr lang="en-US" sz="1800" b="1"/>
              <a:t>Fast</a:t>
            </a:r>
          </a:p>
          <a:p>
            <a:pPr marL="0" lvl="0" indent="0">
              <a:lnSpc>
                <a:spcPct val="100000"/>
              </a:lnSpc>
              <a:buNone/>
            </a:pPr>
            <a:r>
              <a:rPr lang="en-US" sz="1400"/>
              <a:t>Its own graphics core combines polygonal and parametric graphics, which allows you to effectively work with large BIM models of large-scale technological objects</a:t>
            </a:r>
          </a:p>
          <a:p>
            <a:pPr marL="0" lvl="0" indent="0">
              <a:lnSpc>
                <a:spcPct val="100000"/>
              </a:lnSpc>
              <a:buNone/>
            </a:pPr>
            <a:endParaRPr lang="en-US" sz="1400"/>
          </a:p>
          <a:p>
            <a:pPr lvl="0">
              <a:lnSpc>
                <a:spcPct val="100000"/>
              </a:lnSpc>
              <a:buFont typeface="Wingdings" pitchFamily="2"/>
              <a:buChar char="ü"/>
            </a:pPr>
            <a:r>
              <a:rPr lang="en-US" sz="1800" b="1"/>
              <a:t>Easy &amp; Intuitive</a:t>
            </a:r>
          </a:p>
          <a:p>
            <a:pPr marL="0" lvl="0" indent="0">
              <a:lnSpc>
                <a:spcPct val="100000"/>
              </a:lnSpc>
              <a:buNone/>
            </a:pPr>
            <a:r>
              <a:rPr lang="en-US" sz="1400"/>
              <a:t>The interface allows access to information even if you have no experience working with CAD products</a:t>
            </a:r>
          </a:p>
          <a:p>
            <a:pPr marL="0" lvl="0" indent="0">
              <a:lnSpc>
                <a:spcPct val="100000"/>
              </a:lnSpc>
              <a:buNone/>
            </a:pPr>
            <a:endParaRPr lang="en-US" sz="1400"/>
          </a:p>
          <a:p>
            <a:pPr lvl="0">
              <a:lnSpc>
                <a:spcPct val="100000"/>
              </a:lnSpc>
              <a:buFont typeface="Wingdings" pitchFamily="2"/>
              <a:buChar char="ü"/>
            </a:pPr>
            <a:r>
              <a:rPr lang="en-US" sz="1800" b="1"/>
              <a:t>Universal</a:t>
            </a:r>
          </a:p>
          <a:p>
            <a:pPr marL="0" lvl="0" indent="0">
              <a:lnSpc>
                <a:spcPct val="100000"/>
              </a:lnSpc>
              <a:buNone/>
            </a:pPr>
            <a:r>
              <a:rPr lang="en-US" sz="1400"/>
              <a:t>Allows you to work with most popular CAD/BIM/PLM platform formats</a:t>
            </a:r>
          </a:p>
          <a:p>
            <a:pPr marL="0" lvl="0" indent="0">
              <a:lnSpc>
                <a:spcPct val="100000"/>
              </a:lnSpc>
              <a:buNone/>
            </a:pPr>
            <a:endParaRPr lang="en-US" sz="1400"/>
          </a:p>
          <a:p>
            <a:pPr lvl="0">
              <a:lnSpc>
                <a:spcPct val="100000"/>
              </a:lnSpc>
              <a:buFont typeface="Wingdings" pitchFamily="2"/>
              <a:buChar char="ü"/>
            </a:pPr>
            <a:r>
              <a:rPr lang="en-US" sz="1800" b="1"/>
              <a:t>Light</a:t>
            </a:r>
          </a:p>
          <a:p>
            <a:pPr marL="0" lvl="0" indent="0">
              <a:lnSpc>
                <a:spcPct val="100000"/>
              </a:lnSpc>
              <a:buNone/>
            </a:pPr>
            <a:r>
              <a:rPr lang="en-US" sz="1400"/>
              <a:t>Fast and stable operation is ensured even on ordinary office PCs and laptops in a minimal configuration</a:t>
            </a:r>
          </a:p>
        </p:txBody>
      </p:sp>
      <p:graphicFrame>
        <p:nvGraphicFramePr>
          <p:cNvPr id="4" name="Таблица 1">
            <a:extLst>
              <a:ext uri="{FF2B5EF4-FFF2-40B4-BE49-F238E27FC236}">
                <a16:creationId xmlns:a16="http://schemas.microsoft.com/office/drawing/2014/main" xmlns="" id="{ED7380CA-BF3A-2E4D-2C72-6D41119926E9}"/>
              </a:ext>
            </a:extLst>
          </p:cNvPr>
          <p:cNvGraphicFramePr>
            <a:graphicFrameLocks noGrp="1"/>
          </p:cNvGraphicFramePr>
          <p:nvPr>
            <p:ph idx="2"/>
            <p:extLst>
              <p:ext uri="{D42A27DB-BD31-4B8C-83A1-F6EECF244321}">
                <p14:modId xmlns:p14="http://schemas.microsoft.com/office/powerpoint/2010/main" val="3166587545"/>
              </p:ext>
            </p:extLst>
          </p:nvPr>
        </p:nvGraphicFramePr>
        <p:xfrm>
          <a:off x="6540858" y="1602659"/>
          <a:ext cx="5031695" cy="4552309"/>
        </p:xfrm>
        <a:graphic>
          <a:graphicData uri="http://schemas.openxmlformats.org/drawingml/2006/table">
            <a:tbl>
              <a:tblPr firstRow="1" bandRow="1">
                <a:tableStyleId>{93296810-A885-4BE3-A3E7-6D5BEEA58F35}</a:tableStyleId>
              </a:tblPr>
              <a:tblGrid>
                <a:gridCol w="1421361">
                  <a:extLst>
                    <a:ext uri="{9D8B030D-6E8A-4147-A177-3AD203B41FA5}">
                      <a16:colId xmlns:a16="http://schemas.microsoft.com/office/drawing/2014/main" xmlns="" val="2460731694"/>
                    </a:ext>
                  </a:extLst>
                </a:gridCol>
                <a:gridCol w="3610334">
                  <a:extLst>
                    <a:ext uri="{9D8B030D-6E8A-4147-A177-3AD203B41FA5}">
                      <a16:colId xmlns:a16="http://schemas.microsoft.com/office/drawing/2014/main" xmlns="" val="1714195220"/>
                    </a:ext>
                  </a:extLst>
                </a:gridCol>
              </a:tblGrid>
              <a:tr h="572935">
                <a:tc>
                  <a:txBody>
                    <a:bodyPr/>
                    <a:lstStyle/>
                    <a:p>
                      <a:pPr marL="0" lvl="0" indent="0" algn="l" fontAlgn="t"/>
                      <a:r>
                        <a:rPr lang="en-US" sz="1100" b="1" dirty="0">
                          <a:solidFill>
                            <a:srgbClr val="172B4D"/>
                          </a:solidFill>
                        </a:rPr>
                        <a:t>Element</a:t>
                      </a:r>
                      <a:endParaRPr lang="ru-RU" sz="1100" b="1" dirty="0">
                        <a:solidFill>
                          <a:srgbClr val="172B4D"/>
                        </a:solidFill>
                      </a:endParaRPr>
                    </a:p>
                  </a:txBody>
                  <a:tcPr marL="106491" marR="106491" marT="74551" marB="74551"/>
                </a:tc>
                <a:tc>
                  <a:txBody>
                    <a:bodyPr/>
                    <a:lstStyle/>
                    <a:p>
                      <a:pPr lvl="0" algn="l" fontAlgn="t"/>
                      <a:r>
                        <a:rPr lang="en-US" sz="1100" b="1" dirty="0">
                          <a:solidFill>
                            <a:srgbClr val="172B4D"/>
                          </a:solidFill>
                        </a:rPr>
                        <a:t>Requirement</a:t>
                      </a:r>
                      <a:endParaRPr lang="ru-RU" sz="1100" b="1" dirty="0">
                        <a:solidFill>
                          <a:srgbClr val="172B4D"/>
                        </a:solidFill>
                      </a:endParaRPr>
                    </a:p>
                  </a:txBody>
                  <a:tcPr marL="106491" marR="106491" marT="74551" marB="74551"/>
                </a:tc>
                <a:extLst>
                  <a:ext uri="{0D108BD9-81ED-4DB2-BD59-A6C34878D82A}">
                    <a16:rowId xmlns:a16="http://schemas.microsoft.com/office/drawing/2014/main" xmlns="" val="1729843651"/>
                  </a:ext>
                </a:extLst>
              </a:tr>
              <a:tr h="572935">
                <a:tc>
                  <a:txBody>
                    <a:bodyPr/>
                    <a:lstStyle/>
                    <a:p>
                      <a:pPr lvl="0" algn="l" fontAlgn="t"/>
                      <a:r>
                        <a:rPr lang="en-US" sz="1100"/>
                        <a:t>Operating system</a:t>
                      </a:r>
                      <a:endParaRPr lang="ru-RU" sz="1100"/>
                    </a:p>
                  </a:txBody>
                  <a:tcPr marL="106491" marR="106491" marT="74551" marB="74551"/>
                </a:tc>
                <a:tc>
                  <a:txBody>
                    <a:bodyPr/>
                    <a:lstStyle/>
                    <a:p>
                      <a:pPr lvl="0" algn="l" fontAlgn="t"/>
                      <a:r>
                        <a:rPr lang="pt-BR" sz="1100" dirty="0"/>
                        <a:t>Windows 10/8/7/Vista/XP/2000/NT</a:t>
                      </a:r>
                      <a:endParaRPr lang="en-US" sz="1100" dirty="0"/>
                    </a:p>
                  </a:txBody>
                  <a:tcPr marL="106491" marR="106491" marT="74551" marB="74551"/>
                </a:tc>
                <a:extLst>
                  <a:ext uri="{0D108BD9-81ED-4DB2-BD59-A6C34878D82A}">
                    <a16:rowId xmlns:a16="http://schemas.microsoft.com/office/drawing/2014/main" xmlns="" val="1385488386"/>
                  </a:ext>
                </a:extLst>
              </a:tr>
              <a:tr h="843817">
                <a:tc rowSpan="2">
                  <a:txBody>
                    <a:bodyPr/>
                    <a:lstStyle/>
                    <a:p>
                      <a:pPr lvl="0" algn="l" fontAlgn="t"/>
                      <a:r>
                        <a:rPr lang="en-US" sz="1100"/>
                        <a:t>CPU</a:t>
                      </a:r>
                    </a:p>
                  </a:txBody>
                  <a:tcPr marL="106491" marR="106491" marT="74551" marB="74551"/>
                </a:tc>
                <a:tc>
                  <a:txBody>
                    <a:bodyPr/>
                    <a:lstStyle/>
                    <a:p>
                      <a:pPr lvl="0" algn="l" fontAlgn="t"/>
                      <a:r>
                        <a:rPr lang="en-US" sz="1100"/>
                        <a:t>Family Intel Pentium / Celeron (or compatible) 450 MHz or higher processor</a:t>
                      </a:r>
                      <a:endParaRPr lang="ru-RU" sz="1100"/>
                    </a:p>
                  </a:txBody>
                  <a:tcPr marL="106491" marR="106491" marT="74551" marB="74551"/>
                </a:tc>
                <a:extLst>
                  <a:ext uri="{0D108BD9-81ED-4DB2-BD59-A6C34878D82A}">
                    <a16:rowId xmlns:a16="http://schemas.microsoft.com/office/drawing/2014/main" xmlns="" val="3600849152"/>
                  </a:ext>
                </a:extLst>
              </a:tr>
              <a:tr h="843817">
                <a:tc vMerge="1">
                  <a:txBody>
                    <a:bodyPr/>
                    <a:lstStyle/>
                    <a:p>
                      <a:endParaRPr lang="x-none"/>
                    </a:p>
                  </a:txBody>
                  <a:tcPr/>
                </a:tc>
                <a:tc>
                  <a:txBody>
                    <a:bodyPr/>
                    <a:lstStyle/>
                    <a:p>
                      <a:pPr lvl="0" algn="l" fontAlgn="t"/>
                      <a:r>
                        <a:rPr lang="en-US" sz="1100"/>
                        <a:t>Family AMD K6 / Athlon / Duron (or compatible) 450 MHz or higher processor</a:t>
                      </a:r>
                      <a:endParaRPr lang="ru-RU" sz="1100"/>
                    </a:p>
                  </a:txBody>
                  <a:tcPr marL="106491" marR="106491" marT="74551" marB="74551"/>
                </a:tc>
                <a:extLst>
                  <a:ext uri="{0D108BD9-81ED-4DB2-BD59-A6C34878D82A}">
                    <a16:rowId xmlns:a16="http://schemas.microsoft.com/office/drawing/2014/main" xmlns="" val="3286073702"/>
                  </a:ext>
                </a:extLst>
              </a:tr>
              <a:tr h="572935">
                <a:tc>
                  <a:txBody>
                    <a:bodyPr/>
                    <a:lstStyle/>
                    <a:p>
                      <a:pPr lvl="0" algn="l" fontAlgn="t"/>
                      <a:r>
                        <a:rPr lang="en-US" sz="1100"/>
                        <a:t>GPU</a:t>
                      </a:r>
                      <a:endParaRPr lang="ru-RU" sz="1100"/>
                    </a:p>
                  </a:txBody>
                  <a:tcPr marL="106491" marR="106491" marT="74551" marB="74551"/>
                </a:tc>
                <a:tc>
                  <a:txBody>
                    <a:bodyPr/>
                    <a:lstStyle/>
                    <a:p>
                      <a:pPr lvl="0" algn="l" fontAlgn="t"/>
                      <a:r>
                        <a:rPr lang="en-US" sz="1100"/>
                        <a:t>With support for OpenGL 1.1 and higher</a:t>
                      </a:r>
                      <a:endParaRPr lang="ru-RU" sz="1100"/>
                    </a:p>
                  </a:txBody>
                  <a:tcPr marL="106491" marR="106491" marT="74551" marB="74551"/>
                </a:tc>
                <a:extLst>
                  <a:ext uri="{0D108BD9-81ED-4DB2-BD59-A6C34878D82A}">
                    <a16:rowId xmlns:a16="http://schemas.microsoft.com/office/drawing/2014/main" xmlns="" val="1426150299"/>
                  </a:ext>
                </a:extLst>
              </a:tr>
              <a:tr h="572935">
                <a:tc>
                  <a:txBody>
                    <a:bodyPr/>
                    <a:lstStyle/>
                    <a:p>
                      <a:pPr lvl="0" algn="l" fontAlgn="t"/>
                      <a:r>
                        <a:rPr lang="en-US" sz="1100"/>
                        <a:t>Memory (RAM)</a:t>
                      </a:r>
                      <a:endParaRPr lang="ru-RU" sz="1100"/>
                    </a:p>
                  </a:txBody>
                  <a:tcPr marL="106491" marR="106491" marT="74551" marB="74551"/>
                </a:tc>
                <a:tc>
                  <a:txBody>
                    <a:bodyPr/>
                    <a:lstStyle/>
                    <a:p>
                      <a:pPr lvl="0" algn="l" fontAlgn="t"/>
                      <a:r>
                        <a:rPr lang="en-US" sz="1100"/>
                        <a:t>128 MB (minimum)</a:t>
                      </a:r>
                      <a:endParaRPr lang="ru-RU" sz="1100"/>
                    </a:p>
                  </a:txBody>
                  <a:tcPr marL="106491" marR="106491" marT="74551" marB="74551"/>
                </a:tc>
                <a:extLst>
                  <a:ext uri="{0D108BD9-81ED-4DB2-BD59-A6C34878D82A}">
                    <a16:rowId xmlns:a16="http://schemas.microsoft.com/office/drawing/2014/main" xmlns="" val="926533232"/>
                  </a:ext>
                </a:extLst>
              </a:tr>
              <a:tr h="572935">
                <a:tc>
                  <a:txBody>
                    <a:bodyPr/>
                    <a:lstStyle/>
                    <a:p>
                      <a:pPr lvl="0" algn="l" fontAlgn="t"/>
                      <a:r>
                        <a:rPr lang="en-US" sz="1100" dirty="0"/>
                        <a:t>Hard Drive</a:t>
                      </a:r>
                      <a:endParaRPr lang="ru-RU" sz="1100" dirty="0"/>
                    </a:p>
                  </a:txBody>
                  <a:tcPr marL="106491" marR="106491" marT="74551" marB="74551"/>
                </a:tc>
                <a:tc>
                  <a:txBody>
                    <a:bodyPr/>
                    <a:lstStyle/>
                    <a:p>
                      <a:pPr lvl="0" algn="l" fontAlgn="t"/>
                      <a:r>
                        <a:rPr lang="en-US" sz="1100" dirty="0"/>
                        <a:t>8 MB of space to install</a:t>
                      </a:r>
                      <a:endParaRPr lang="ru-RU" sz="1100" dirty="0"/>
                    </a:p>
                  </a:txBody>
                  <a:tcPr marL="106491" marR="106491" marT="74551" marB="74551"/>
                </a:tc>
                <a:extLst>
                  <a:ext uri="{0D108BD9-81ED-4DB2-BD59-A6C34878D82A}">
                    <a16:rowId xmlns:a16="http://schemas.microsoft.com/office/drawing/2014/main" xmlns="" val="609020619"/>
                  </a:ext>
                </a:extLst>
              </a:tr>
            </a:tbl>
          </a:graphicData>
        </a:graphic>
      </p:graphicFrame>
      <p:pic>
        <p:nvPicPr>
          <p:cNvPr id="5" name="Picture 11" descr="A blue and black logo&#10;&#10;Description automatically generated">
            <a:extLst>
              <a:ext uri="{FF2B5EF4-FFF2-40B4-BE49-F238E27FC236}">
                <a16:creationId xmlns:a16="http://schemas.microsoft.com/office/drawing/2014/main" xmlns="" id="{FC1BCDA8-8E32-1D20-2389-FDEA57C72C81}"/>
              </a:ext>
            </a:extLst>
          </p:cNvPr>
          <p:cNvPicPr>
            <a:picLocks noChangeAspect="1"/>
          </p:cNvPicPr>
          <p:nvPr/>
        </p:nvPicPr>
        <p:blipFill>
          <a:blip r:embed="rId2"/>
          <a:stretch>
            <a:fillRect/>
          </a:stretch>
        </p:blipFill>
        <p:spPr>
          <a:xfrm>
            <a:off x="9882442" y="90287"/>
            <a:ext cx="2221068" cy="1249353"/>
          </a:xfrm>
          <a:prstGeom prst="rect">
            <a:avLst/>
          </a:prstGeom>
          <a:noFill/>
          <a:ln cap="flat">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1000"/>
                                        <p:tgtEl>
                                          <p:spTgt spid="3">
                                            <p:txEl>
                                              <p:pRg st="9" end="9"/>
                                            </p:txEl>
                                          </p:spTgt>
                                        </p:tgtEl>
                                      </p:cBhvr>
                                    </p:animEffect>
                                    <p:anim calcmode="lin" valueType="num">
                                      <p:cBhvr>
                                        <p:cTn id="3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ppt_x</p:attrName>
                                        </p:attrNameLst>
                                      </p:cBhvr>
                                      <p:tavLst>
                                        <p:tav tm="0">
                                          <p:val>
                                            <p:strVal val="#ppt_x"/>
                                          </p:val>
                                        </p:tav>
                                        <p:tav tm="100000">
                                          <p:val>
                                            <p:strVal val="#ppt_x"/>
                                          </p:val>
                                        </p:tav>
                                      </p:tavLst>
                                    </p:anim>
                                    <p:anim calcmode="lin" valueType="num">
                                      <p:cBhvr>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03495E-5553-EB8D-3800-6350D264D065}"/>
              </a:ext>
            </a:extLst>
          </p:cNvPr>
          <p:cNvSpPr txBox="1">
            <a:spLocks noGrp="1"/>
          </p:cNvSpPr>
          <p:nvPr>
            <p:ph type="title"/>
          </p:nvPr>
        </p:nvSpPr>
        <p:spPr>
          <a:xfrm>
            <a:off x="525030" y="1053187"/>
            <a:ext cx="5529623" cy="3464807"/>
          </a:xfrm>
        </p:spPr>
        <p:txBody>
          <a:bodyPr/>
          <a:lstStyle/>
          <a:p>
            <a:pPr marL="342900" lvl="0" indent="-342900">
              <a:buSzPct val="100000"/>
              <a:buFont typeface="Arial" pitchFamily="34"/>
              <a:buChar char="•"/>
            </a:pPr>
            <a:r>
              <a:rPr lang="en-US" sz="2000" dirty="0">
                <a:latin typeface="Avenir Next LT Pro" pitchFamily="34"/>
              </a:rPr>
              <a:t>Direct import, without using intermediate formats, allows you to reduce the weight of the original model up to 100 times (for RVT models) without losing graphic and attribute information. In this case, the </a:t>
            </a:r>
            <a:r>
              <a:rPr lang="en-US" sz="2000" b="1" dirty="0">
                <a:latin typeface="Avenir Next LT Pro" pitchFamily="34"/>
              </a:rPr>
              <a:t>processing time of the model takes several seconds</a:t>
            </a:r>
            <a:r>
              <a:rPr lang="en-US" sz="2000" dirty="0">
                <a:solidFill>
                  <a:srgbClr val="007F8D"/>
                </a:solidFill>
              </a:rPr>
              <a:t>.</a:t>
            </a:r>
            <a:r>
              <a:rPr lang="ru-RU" dirty="0">
                <a:solidFill>
                  <a:srgbClr val="007F8D"/>
                </a:solidFill>
              </a:rPr>
              <a:t/>
            </a:r>
            <a:br>
              <a:rPr lang="ru-RU" dirty="0">
                <a:solidFill>
                  <a:srgbClr val="007F8D"/>
                </a:solidFill>
              </a:rPr>
            </a:br>
            <a:endParaRPr lang="x-none" dirty="0"/>
          </a:p>
        </p:txBody>
      </p:sp>
      <p:sp>
        <p:nvSpPr>
          <p:cNvPr id="3" name="Text Placeholder 2">
            <a:extLst>
              <a:ext uri="{FF2B5EF4-FFF2-40B4-BE49-F238E27FC236}">
                <a16:creationId xmlns:a16="http://schemas.microsoft.com/office/drawing/2014/main" xmlns="" id="{E948CF9E-52C5-FBAD-33E1-DA2E13250163}"/>
              </a:ext>
            </a:extLst>
          </p:cNvPr>
          <p:cNvSpPr txBox="1">
            <a:spLocks noGrp="1"/>
          </p:cNvSpPr>
          <p:nvPr>
            <p:ph type="body" idx="1"/>
          </p:nvPr>
        </p:nvSpPr>
        <p:spPr>
          <a:xfrm>
            <a:off x="838203" y="5033753"/>
            <a:ext cx="10515600" cy="1645837"/>
          </a:xfrm>
        </p:spPr>
        <p:txBody>
          <a:bodyPr anchorCtr="1"/>
          <a:lstStyle/>
          <a:p>
            <a:pPr marL="571500" lvl="0" indent="-571500" algn="ctr">
              <a:buFont typeface="Wingdings" pitchFamily="2"/>
              <a:buChar char="ü"/>
            </a:pPr>
            <a:r>
              <a:rPr lang="en-US" sz="3600" b="1" dirty="0">
                <a:solidFill>
                  <a:srgbClr val="084F6A"/>
                </a:solidFill>
              </a:rPr>
              <a:t>Up to </a:t>
            </a:r>
            <a:r>
              <a:rPr lang="ru-RU" sz="3600" b="1" dirty="0">
                <a:solidFill>
                  <a:srgbClr val="084F6A"/>
                </a:solidFill>
              </a:rPr>
              <a:t>100</a:t>
            </a:r>
            <a:r>
              <a:rPr lang="en-US" sz="3600" b="1" dirty="0">
                <a:solidFill>
                  <a:srgbClr val="084F6A"/>
                </a:solidFill>
              </a:rPr>
              <a:t> times lighter/ faster</a:t>
            </a:r>
            <a:endParaRPr lang="x-none" sz="3600" dirty="0">
              <a:solidFill>
                <a:srgbClr val="084F6A"/>
              </a:solidFill>
            </a:endParaRPr>
          </a:p>
        </p:txBody>
      </p:sp>
      <p:grpSp>
        <p:nvGrpSpPr>
          <p:cNvPr id="4" name="Группа 8">
            <a:extLst>
              <a:ext uri="{FF2B5EF4-FFF2-40B4-BE49-F238E27FC236}">
                <a16:creationId xmlns:a16="http://schemas.microsoft.com/office/drawing/2014/main" xmlns="" id="{2933F55D-EA10-E264-5D53-710B9A877145}"/>
              </a:ext>
            </a:extLst>
          </p:cNvPr>
          <p:cNvGrpSpPr/>
          <p:nvPr/>
        </p:nvGrpSpPr>
        <p:grpSpPr>
          <a:xfrm>
            <a:off x="6504282" y="1138418"/>
            <a:ext cx="5278657" cy="3294346"/>
            <a:chOff x="6504282" y="1138418"/>
            <a:chExt cx="5278657" cy="3294346"/>
          </a:xfrm>
        </p:grpSpPr>
        <p:pic>
          <p:nvPicPr>
            <p:cNvPr id="5" name="Рисунок 2">
              <a:extLst>
                <a:ext uri="{FF2B5EF4-FFF2-40B4-BE49-F238E27FC236}">
                  <a16:creationId xmlns:a16="http://schemas.microsoft.com/office/drawing/2014/main" xmlns="" id="{3CA55B9B-E563-66AF-7FD8-97B98912FB3B}"/>
                </a:ext>
              </a:extLst>
            </p:cNvPr>
            <p:cNvPicPr>
              <a:picLocks noChangeAspect="1"/>
            </p:cNvPicPr>
            <p:nvPr/>
          </p:nvPicPr>
          <p:blipFill>
            <a:blip r:embed="rId2"/>
            <a:srcRect l="31539" r="26759"/>
            <a:stretch>
              <a:fillRect/>
            </a:stretch>
          </p:blipFill>
          <p:spPr>
            <a:xfrm>
              <a:off x="9885953" y="1148907"/>
              <a:ext cx="1896986" cy="3283857"/>
            </a:xfrm>
            <a:prstGeom prst="rect">
              <a:avLst/>
            </a:prstGeom>
            <a:noFill/>
            <a:ln cap="flat">
              <a:noFill/>
            </a:ln>
          </p:spPr>
        </p:pic>
        <p:pic>
          <p:nvPicPr>
            <p:cNvPr id="6" name="Рисунок 5">
              <a:extLst>
                <a:ext uri="{FF2B5EF4-FFF2-40B4-BE49-F238E27FC236}">
                  <a16:creationId xmlns:a16="http://schemas.microsoft.com/office/drawing/2014/main" xmlns="" id="{8B3B5393-7CC9-D787-262C-67942C58E3BD}"/>
                </a:ext>
              </a:extLst>
            </p:cNvPr>
            <p:cNvPicPr>
              <a:picLocks noChangeAspect="1"/>
            </p:cNvPicPr>
            <p:nvPr/>
          </p:nvPicPr>
          <p:blipFill>
            <a:blip r:embed="rId3"/>
            <a:srcRect l="33813" r="29159"/>
            <a:stretch>
              <a:fillRect/>
            </a:stretch>
          </p:blipFill>
          <p:spPr>
            <a:xfrm>
              <a:off x="8315023" y="1138418"/>
              <a:ext cx="1689747" cy="3294345"/>
            </a:xfrm>
            <a:prstGeom prst="rect">
              <a:avLst/>
            </a:prstGeom>
            <a:noFill/>
            <a:ln cap="flat">
              <a:noFill/>
            </a:ln>
          </p:spPr>
        </p:pic>
        <p:pic>
          <p:nvPicPr>
            <p:cNvPr id="7" name="Рисунок 7">
              <a:extLst>
                <a:ext uri="{FF2B5EF4-FFF2-40B4-BE49-F238E27FC236}">
                  <a16:creationId xmlns:a16="http://schemas.microsoft.com/office/drawing/2014/main" xmlns="" id="{3A6A4C36-5A77-4E25-6122-D52F6B159008}"/>
                </a:ext>
              </a:extLst>
            </p:cNvPr>
            <p:cNvPicPr>
              <a:picLocks noChangeAspect="1"/>
            </p:cNvPicPr>
            <p:nvPr/>
          </p:nvPicPr>
          <p:blipFill>
            <a:blip r:embed="rId4"/>
            <a:srcRect l="32873" r="28229"/>
            <a:stretch>
              <a:fillRect/>
            </a:stretch>
          </p:blipFill>
          <p:spPr>
            <a:xfrm>
              <a:off x="6504282" y="1139580"/>
              <a:ext cx="1769455" cy="3283857"/>
            </a:xfrm>
            <a:prstGeom prst="rect">
              <a:avLst/>
            </a:prstGeom>
            <a:noFill/>
            <a:ln cap="flat">
              <a:noFill/>
            </a:ln>
          </p:spPr>
        </p:pic>
        <p:sp>
          <p:nvSpPr>
            <p:cNvPr id="8" name="TextBox 12">
              <a:extLst>
                <a:ext uri="{FF2B5EF4-FFF2-40B4-BE49-F238E27FC236}">
                  <a16:creationId xmlns:a16="http://schemas.microsoft.com/office/drawing/2014/main" xmlns="" id="{CC94CD77-B364-1ACD-1542-7678B198C22E}"/>
                </a:ext>
              </a:extLst>
            </p:cNvPr>
            <p:cNvSpPr txBox="1"/>
            <p:nvPr/>
          </p:nvSpPr>
          <p:spPr>
            <a:xfrm>
              <a:off x="8511061" y="1808015"/>
              <a:ext cx="613288" cy="30905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1" i="0" u="none" strike="noStrike" kern="1200" cap="none" spc="0" baseline="0">
                  <a:solidFill>
                    <a:srgbClr val="000000"/>
                  </a:solidFill>
                  <a:uFillTx/>
                  <a:latin typeface="Aptos"/>
                </a:rPr>
                <a:t>P3DB</a:t>
              </a:r>
              <a:endParaRPr lang="ru-RU" sz="1500" b="0" i="0" u="none" strike="noStrike" kern="1200" cap="none" spc="0" baseline="0">
                <a:solidFill>
                  <a:srgbClr val="000000"/>
                </a:solidFill>
                <a:uFillTx/>
                <a:latin typeface="Aptos"/>
              </a:endParaRPr>
            </a:p>
          </p:txBody>
        </p:sp>
        <p:sp>
          <p:nvSpPr>
            <p:cNvPr id="9" name="TextBox 21">
              <a:extLst>
                <a:ext uri="{FF2B5EF4-FFF2-40B4-BE49-F238E27FC236}">
                  <a16:creationId xmlns:a16="http://schemas.microsoft.com/office/drawing/2014/main" xmlns="" id="{79327832-924D-C53B-5FFD-7639D97BB47B}"/>
                </a:ext>
              </a:extLst>
            </p:cNvPr>
            <p:cNvSpPr txBox="1"/>
            <p:nvPr/>
          </p:nvSpPr>
          <p:spPr>
            <a:xfrm>
              <a:off x="10276484" y="1803791"/>
              <a:ext cx="613288" cy="30905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1" i="0" u="none" strike="noStrike" kern="1200" cap="none" spc="0" baseline="0">
                  <a:solidFill>
                    <a:srgbClr val="000000"/>
                  </a:solidFill>
                  <a:uFillTx/>
                  <a:latin typeface="Aptos"/>
                </a:rPr>
                <a:t>IFC</a:t>
              </a:r>
              <a:endParaRPr lang="ru-RU" sz="1500" b="0" i="0" u="none" strike="noStrike" kern="1200" cap="none" spc="0" baseline="0">
                <a:solidFill>
                  <a:srgbClr val="000000"/>
                </a:solidFill>
                <a:uFillTx/>
                <a:latin typeface="Aptos"/>
              </a:endParaRPr>
            </a:p>
          </p:txBody>
        </p:sp>
      </p:grpSp>
      <p:pic>
        <p:nvPicPr>
          <p:cNvPr id="10" name="Picture 11" descr="A blue and black logo&#10;&#10;Description automatically generated">
            <a:extLst>
              <a:ext uri="{FF2B5EF4-FFF2-40B4-BE49-F238E27FC236}">
                <a16:creationId xmlns:a16="http://schemas.microsoft.com/office/drawing/2014/main" xmlns="" id="{77251F59-69F3-C41E-6301-97E589FBB09B}"/>
              </a:ext>
            </a:extLst>
          </p:cNvPr>
          <p:cNvPicPr>
            <a:picLocks noChangeAspect="1"/>
          </p:cNvPicPr>
          <p:nvPr/>
        </p:nvPicPr>
        <p:blipFill>
          <a:blip r:embed="rId5"/>
          <a:stretch>
            <a:fillRect/>
          </a:stretch>
        </p:blipFill>
        <p:spPr>
          <a:xfrm>
            <a:off x="9882442" y="90287"/>
            <a:ext cx="2221068" cy="1249353"/>
          </a:xfrm>
          <a:prstGeom prst="rect">
            <a:avLst/>
          </a:prstGeom>
          <a:noFill/>
          <a:ln cap="flat">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pic>
        <p:nvPicPr>
          <p:cNvPr id="2" name="Рисунок 19">
            <a:extLst>
              <a:ext uri="{FF2B5EF4-FFF2-40B4-BE49-F238E27FC236}">
                <a16:creationId xmlns:a16="http://schemas.microsoft.com/office/drawing/2014/main" xmlns="" id="{DE886255-BC2C-5264-B456-9B154C1C58E8}"/>
              </a:ext>
            </a:extLst>
          </p:cNvPr>
          <p:cNvPicPr>
            <a:picLocks noChangeAspect="1"/>
          </p:cNvPicPr>
          <p:nvPr/>
        </p:nvPicPr>
        <p:blipFill>
          <a:blip r:embed="rId3"/>
          <a:srcRect t="58426" b="1"/>
          <a:stretch>
            <a:fillRect/>
          </a:stretch>
        </p:blipFill>
        <p:spPr>
          <a:xfrm>
            <a:off x="1220696" y="975326"/>
            <a:ext cx="9535792" cy="2502831"/>
          </a:xfrm>
          <a:prstGeom prst="rect">
            <a:avLst/>
          </a:prstGeom>
          <a:noFill/>
          <a:ln cap="flat">
            <a:noFill/>
          </a:ln>
        </p:spPr>
      </p:pic>
      <p:sp>
        <p:nvSpPr>
          <p:cNvPr id="3" name="Rectangle 6">
            <a:extLst>
              <a:ext uri="{FF2B5EF4-FFF2-40B4-BE49-F238E27FC236}">
                <a16:creationId xmlns:a16="http://schemas.microsoft.com/office/drawing/2014/main" xmlns="" id="{88B212D3-7AC5-A41D-A4A0-7112C1DE9F41}"/>
              </a:ext>
            </a:extLst>
          </p:cNvPr>
          <p:cNvSpPr/>
          <p:nvPr/>
        </p:nvSpPr>
        <p:spPr>
          <a:xfrm>
            <a:off x="1220696" y="1268364"/>
            <a:ext cx="794915" cy="275307"/>
          </a:xfrm>
          <a:prstGeom prst="rect">
            <a:avLst/>
          </a:prstGeom>
          <a:solidFill>
            <a:srgbClr val="FFFFFF"/>
          </a:solidFill>
          <a:ln w="19046"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x-none" sz="1800" b="0" i="0" u="none" strike="noStrike" kern="1200" cap="none" spc="0" baseline="0">
              <a:solidFill>
                <a:srgbClr val="FFFFFF"/>
              </a:solidFill>
              <a:uFillTx/>
              <a:latin typeface="Aptos"/>
            </a:endParaRPr>
          </a:p>
        </p:txBody>
      </p:sp>
      <p:sp>
        <p:nvSpPr>
          <p:cNvPr id="4" name="TextBox 5">
            <a:extLst>
              <a:ext uri="{FF2B5EF4-FFF2-40B4-BE49-F238E27FC236}">
                <a16:creationId xmlns:a16="http://schemas.microsoft.com/office/drawing/2014/main" xmlns="" id="{A3D34AF1-EFDE-079D-D7D3-C2553965C47D}"/>
              </a:ext>
            </a:extLst>
          </p:cNvPr>
          <p:cNvSpPr txBox="1"/>
          <p:nvPr/>
        </p:nvSpPr>
        <p:spPr>
          <a:xfrm>
            <a:off x="1220696" y="1268364"/>
            <a:ext cx="1207867"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084F6A"/>
                </a:solidFill>
                <a:uFillTx/>
                <a:latin typeface="Aptos"/>
              </a:rPr>
              <a:t>AdView</a:t>
            </a:r>
            <a:endParaRPr lang="x-none" sz="1400" b="1" i="0" u="none" strike="noStrike" kern="1200" cap="none" spc="0" baseline="0">
              <a:solidFill>
                <a:srgbClr val="084F6A"/>
              </a:solidFill>
              <a:uFillTx/>
              <a:latin typeface="Aptos"/>
            </a:endParaRPr>
          </a:p>
        </p:txBody>
      </p:sp>
      <p:sp>
        <p:nvSpPr>
          <p:cNvPr id="5" name="Rectangle 8">
            <a:extLst>
              <a:ext uri="{FF2B5EF4-FFF2-40B4-BE49-F238E27FC236}">
                <a16:creationId xmlns:a16="http://schemas.microsoft.com/office/drawing/2014/main" xmlns="" id="{2A482653-74D2-1C5C-22CF-16E6C0746C15}"/>
              </a:ext>
            </a:extLst>
          </p:cNvPr>
          <p:cNvSpPr/>
          <p:nvPr/>
        </p:nvSpPr>
        <p:spPr>
          <a:xfrm>
            <a:off x="6096003" y="1268364"/>
            <a:ext cx="776746" cy="307777"/>
          </a:xfrm>
          <a:prstGeom prst="rect">
            <a:avLst/>
          </a:prstGeom>
          <a:solidFill>
            <a:srgbClr val="FFFFFF"/>
          </a:solidFill>
          <a:ln w="19046"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x-none" sz="1800" b="0" i="0" u="none" strike="noStrike" kern="1200" cap="none" spc="0" baseline="0">
              <a:solidFill>
                <a:srgbClr val="FFFFFF"/>
              </a:solidFill>
              <a:uFillTx/>
              <a:latin typeface="Aptos"/>
            </a:endParaRPr>
          </a:p>
        </p:txBody>
      </p:sp>
      <p:sp>
        <p:nvSpPr>
          <p:cNvPr id="6" name="TextBox 7">
            <a:extLst>
              <a:ext uri="{FF2B5EF4-FFF2-40B4-BE49-F238E27FC236}">
                <a16:creationId xmlns:a16="http://schemas.microsoft.com/office/drawing/2014/main" xmlns="" id="{1E7F8246-818E-74CF-77A8-43D5F1D06D12}"/>
              </a:ext>
            </a:extLst>
          </p:cNvPr>
          <p:cNvSpPr txBox="1"/>
          <p:nvPr/>
        </p:nvSpPr>
        <p:spPr>
          <a:xfrm>
            <a:off x="5988588" y="1235884"/>
            <a:ext cx="1207867"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084F6A"/>
                </a:solidFill>
                <a:uFillTx/>
                <a:latin typeface="Aptos"/>
              </a:rPr>
              <a:t>AdView</a:t>
            </a:r>
            <a:endParaRPr lang="x-none" sz="1400" b="1" i="0" u="none" strike="noStrike" kern="1200" cap="none" spc="0" baseline="0">
              <a:solidFill>
                <a:srgbClr val="084F6A"/>
              </a:solidFill>
              <a:uFillTx/>
              <a:latin typeface="Aptos"/>
            </a:endParaRPr>
          </a:p>
        </p:txBody>
      </p:sp>
      <p:pic>
        <p:nvPicPr>
          <p:cNvPr id="7" name="Picture 11" descr="A blue and black logo&#10;&#10;Description automatically generated">
            <a:extLst>
              <a:ext uri="{FF2B5EF4-FFF2-40B4-BE49-F238E27FC236}">
                <a16:creationId xmlns:a16="http://schemas.microsoft.com/office/drawing/2014/main" xmlns="" id="{96FF5FEA-6370-9450-4B94-8DE19DE6AF64}"/>
              </a:ext>
            </a:extLst>
          </p:cNvPr>
          <p:cNvPicPr>
            <a:picLocks noChangeAspect="1"/>
          </p:cNvPicPr>
          <p:nvPr/>
        </p:nvPicPr>
        <p:blipFill>
          <a:blip r:embed="rId4"/>
          <a:stretch>
            <a:fillRect/>
          </a:stretch>
        </p:blipFill>
        <p:spPr>
          <a:xfrm>
            <a:off x="9970928" y="0"/>
            <a:ext cx="2221068" cy="1178076"/>
          </a:xfrm>
          <a:prstGeom prst="rect">
            <a:avLst/>
          </a:prstGeom>
          <a:noFill/>
          <a:ln cap="flat">
            <a:noFill/>
          </a:ln>
        </p:spPr>
      </p:pic>
      <p:sp>
        <p:nvSpPr>
          <p:cNvPr id="8" name="TextBox 10">
            <a:extLst>
              <a:ext uri="{FF2B5EF4-FFF2-40B4-BE49-F238E27FC236}">
                <a16:creationId xmlns:a16="http://schemas.microsoft.com/office/drawing/2014/main" xmlns="" id="{409C8795-0802-9938-7878-C8A67CC7B908}"/>
              </a:ext>
            </a:extLst>
          </p:cNvPr>
          <p:cNvSpPr txBox="1"/>
          <p:nvPr/>
        </p:nvSpPr>
        <p:spPr>
          <a:xfrm>
            <a:off x="2673632" y="3559612"/>
            <a:ext cx="2484068"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84F6A"/>
                </a:solidFill>
                <a:uFillTx/>
                <a:latin typeface="Aptos"/>
              </a:rPr>
              <a:t>Speed of drawing a 3D model during manipulation, sec</a:t>
            </a:r>
            <a:r>
              <a:rPr lang="ru-RU" sz="1000" b="0" i="0" u="none" strike="noStrike" kern="1200" cap="none" spc="0" baseline="0">
                <a:solidFill>
                  <a:srgbClr val="084F6A"/>
                </a:solidFill>
                <a:highlight>
                  <a:srgbClr val="FF0000"/>
                </a:highlight>
                <a:uFillTx/>
                <a:latin typeface="Aptos"/>
              </a:rPr>
              <a:t>	</a:t>
            </a:r>
          </a:p>
        </p:txBody>
      </p:sp>
      <p:sp>
        <p:nvSpPr>
          <p:cNvPr id="9" name="TextBox 11">
            <a:extLst>
              <a:ext uri="{FF2B5EF4-FFF2-40B4-BE49-F238E27FC236}">
                <a16:creationId xmlns:a16="http://schemas.microsoft.com/office/drawing/2014/main" xmlns="" id="{589B1515-3E69-E072-2D82-92A69A177138}"/>
              </a:ext>
            </a:extLst>
          </p:cNvPr>
          <p:cNvSpPr txBox="1"/>
          <p:nvPr/>
        </p:nvSpPr>
        <p:spPr>
          <a:xfrm>
            <a:off x="7486869" y="3559612"/>
            <a:ext cx="2484068" cy="55399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84F6A"/>
                </a:solidFill>
                <a:uFillTx/>
                <a:latin typeface="Aptos"/>
              </a:rPr>
              <a:t>Used amount of RAM when the software is running and the 3D model is loaded, GB</a:t>
            </a:r>
            <a:r>
              <a:rPr lang="ru-RU" sz="1000" b="0" i="0" u="none" strike="noStrike" kern="1200" cap="none" spc="0" baseline="0">
                <a:solidFill>
                  <a:srgbClr val="084F6A"/>
                </a:solidFill>
                <a:highlight>
                  <a:srgbClr val="FF0000"/>
                </a:highlight>
                <a:uFillTx/>
                <a:latin typeface="Aptos"/>
              </a:rPr>
              <a:t>	</a:t>
            </a:r>
          </a:p>
        </p:txBody>
      </p:sp>
      <p:pic>
        <p:nvPicPr>
          <p:cNvPr id="10" name="Рисунок 9">
            <a:extLst>
              <a:ext uri="{FF2B5EF4-FFF2-40B4-BE49-F238E27FC236}">
                <a16:creationId xmlns:a16="http://schemas.microsoft.com/office/drawing/2014/main" xmlns="" id="{0D4D3D00-61D3-73F6-7E26-0E0344D39184}"/>
              </a:ext>
            </a:extLst>
          </p:cNvPr>
          <p:cNvPicPr>
            <a:picLocks noChangeAspect="1"/>
          </p:cNvPicPr>
          <p:nvPr/>
        </p:nvPicPr>
        <p:blipFill>
          <a:blip r:embed="rId3"/>
          <a:srcRect l="49958" b="56171"/>
          <a:stretch>
            <a:fillRect/>
          </a:stretch>
        </p:blipFill>
        <p:spPr>
          <a:xfrm>
            <a:off x="4188546" y="4195066"/>
            <a:ext cx="4223631" cy="2457706"/>
          </a:xfrm>
          <a:prstGeom prst="rect">
            <a:avLst/>
          </a:prstGeom>
          <a:noFill/>
          <a:ln cap="flat">
            <a:noFill/>
          </a:ln>
        </p:spPr>
      </p:pic>
      <p:sp>
        <p:nvSpPr>
          <p:cNvPr id="11" name="Rectangle 14">
            <a:extLst>
              <a:ext uri="{FF2B5EF4-FFF2-40B4-BE49-F238E27FC236}">
                <a16:creationId xmlns:a16="http://schemas.microsoft.com/office/drawing/2014/main" xmlns="" id="{8A82551A-4975-337A-1F44-F7F292AE1F92}"/>
              </a:ext>
            </a:extLst>
          </p:cNvPr>
          <p:cNvSpPr/>
          <p:nvPr/>
        </p:nvSpPr>
        <p:spPr>
          <a:xfrm>
            <a:off x="4013822" y="4195066"/>
            <a:ext cx="3209836" cy="246220"/>
          </a:xfrm>
          <a:prstGeom prst="rect">
            <a:avLst/>
          </a:prstGeom>
          <a:solidFill>
            <a:srgbClr val="FFFFFF"/>
          </a:solidFill>
          <a:ln w="19046"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x-none" sz="1800" b="0" i="0" u="none" strike="noStrike" kern="1200" cap="none" spc="0" baseline="0">
              <a:solidFill>
                <a:srgbClr val="FFFFFF"/>
              </a:solidFill>
              <a:uFillTx/>
              <a:latin typeface="Aptos"/>
            </a:endParaRPr>
          </a:p>
        </p:txBody>
      </p:sp>
      <p:sp>
        <p:nvSpPr>
          <p:cNvPr id="12" name="TextBox 13">
            <a:extLst>
              <a:ext uri="{FF2B5EF4-FFF2-40B4-BE49-F238E27FC236}">
                <a16:creationId xmlns:a16="http://schemas.microsoft.com/office/drawing/2014/main" xmlns="" id="{1FBEF4EE-2EF3-01B8-0722-0E3BC5F34C23}"/>
              </a:ext>
            </a:extLst>
          </p:cNvPr>
          <p:cNvSpPr txBox="1"/>
          <p:nvPr/>
        </p:nvSpPr>
        <p:spPr>
          <a:xfrm>
            <a:off x="5510585" y="4233873"/>
            <a:ext cx="4149208" cy="246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84F6A"/>
                </a:solidFill>
                <a:highlight>
                  <a:srgbClr val="FBFBFB"/>
                </a:highlight>
                <a:uFillTx/>
                <a:latin typeface="Aptos"/>
              </a:rPr>
              <a:t>Opening time of a 3D model in *dgn format, sec</a:t>
            </a:r>
            <a:endParaRPr lang="ru-RU" sz="1000" b="0" i="0" u="none" strike="noStrike" kern="1200" cap="none" spc="0" baseline="0">
              <a:solidFill>
                <a:srgbClr val="084F6A"/>
              </a:solidFill>
              <a:highlight>
                <a:srgbClr val="FBFBFB"/>
              </a:highlight>
              <a:uFillTx/>
              <a:latin typeface="Aptos"/>
            </a:endParaRPr>
          </a:p>
        </p:txBody>
      </p:sp>
      <p:sp>
        <p:nvSpPr>
          <p:cNvPr id="13" name="Rectangle 15">
            <a:extLst>
              <a:ext uri="{FF2B5EF4-FFF2-40B4-BE49-F238E27FC236}">
                <a16:creationId xmlns:a16="http://schemas.microsoft.com/office/drawing/2014/main" xmlns="" id="{1A82D378-8791-C83E-3881-DEC788DD34D8}"/>
              </a:ext>
            </a:extLst>
          </p:cNvPr>
          <p:cNvSpPr/>
          <p:nvPr/>
        </p:nvSpPr>
        <p:spPr>
          <a:xfrm>
            <a:off x="4316361" y="4640826"/>
            <a:ext cx="619432" cy="246220"/>
          </a:xfrm>
          <a:prstGeom prst="rect">
            <a:avLst/>
          </a:prstGeom>
          <a:solidFill>
            <a:srgbClr val="FFFFFF"/>
          </a:solidFill>
          <a:ln w="19046"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x-none" sz="1800" b="0" i="0" u="none" strike="noStrike" kern="1200" cap="none" spc="0" baseline="0">
              <a:solidFill>
                <a:srgbClr val="FFFFFF"/>
              </a:solidFill>
              <a:uFillTx/>
              <a:latin typeface="Aptos"/>
            </a:endParaRPr>
          </a:p>
        </p:txBody>
      </p:sp>
      <p:sp>
        <p:nvSpPr>
          <p:cNvPr id="14" name="TextBox 16">
            <a:extLst>
              <a:ext uri="{FF2B5EF4-FFF2-40B4-BE49-F238E27FC236}">
                <a16:creationId xmlns:a16="http://schemas.microsoft.com/office/drawing/2014/main" xmlns="" id="{39FE02C2-0EB2-3DEF-275D-CF290AA8B5C4}"/>
              </a:ext>
            </a:extLst>
          </p:cNvPr>
          <p:cNvSpPr txBox="1"/>
          <p:nvPr/>
        </p:nvSpPr>
        <p:spPr>
          <a:xfrm>
            <a:off x="4188546" y="4579269"/>
            <a:ext cx="1207867"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084F6A"/>
                </a:solidFill>
                <a:uFillTx/>
                <a:latin typeface="Aptos"/>
              </a:rPr>
              <a:t>AdView</a:t>
            </a:r>
            <a:endParaRPr lang="x-none" sz="1400" b="1" i="0" u="none" strike="noStrike" kern="1200" cap="none" spc="0" baseline="0">
              <a:solidFill>
                <a:srgbClr val="084F6A"/>
              </a:solidFill>
              <a:uFillTx/>
              <a:latin typeface="Aptos"/>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B78AD-E546-01C5-0117-67C03E4F71D0}"/>
              </a:ext>
            </a:extLst>
          </p:cNvPr>
          <p:cNvSpPr txBox="1">
            <a:spLocks noGrp="1"/>
          </p:cNvSpPr>
          <p:nvPr>
            <p:ph type="title"/>
          </p:nvPr>
        </p:nvSpPr>
        <p:spPr>
          <a:xfrm>
            <a:off x="1044683" y="1057092"/>
            <a:ext cx="10515600" cy="1325559"/>
          </a:xfrm>
        </p:spPr>
        <p:txBody>
          <a:bodyPr/>
          <a:lstStyle/>
          <a:p>
            <a:pPr lvl="0"/>
            <a:r>
              <a:rPr lang="en-US">
                <a:solidFill>
                  <a:srgbClr val="084F6A"/>
                </a:solidFill>
              </a:rPr>
              <a:t>Technologies</a:t>
            </a:r>
            <a:endParaRPr lang="x-none">
              <a:solidFill>
                <a:srgbClr val="084F6A"/>
              </a:solidFill>
            </a:endParaRPr>
          </a:p>
        </p:txBody>
      </p:sp>
      <p:sp>
        <p:nvSpPr>
          <p:cNvPr id="3" name="Content Placeholder 2">
            <a:extLst>
              <a:ext uri="{FF2B5EF4-FFF2-40B4-BE49-F238E27FC236}">
                <a16:creationId xmlns:a16="http://schemas.microsoft.com/office/drawing/2014/main" xmlns="" id="{4795C05E-AFD8-8197-4650-44908836650E}"/>
              </a:ext>
            </a:extLst>
          </p:cNvPr>
          <p:cNvSpPr txBox="1">
            <a:spLocks noGrp="1"/>
          </p:cNvSpPr>
          <p:nvPr>
            <p:ph idx="1"/>
          </p:nvPr>
        </p:nvSpPr>
        <p:spPr>
          <a:xfrm>
            <a:off x="838203" y="2915930"/>
            <a:ext cx="5181603" cy="3261033"/>
          </a:xfrm>
        </p:spPr>
        <p:txBody>
          <a:bodyPr/>
          <a:lstStyle/>
          <a:p>
            <a:pPr lvl="0"/>
            <a:r>
              <a:rPr lang="en-US" b="1"/>
              <a:t>AdView's</a:t>
            </a:r>
            <a:r>
              <a:rPr lang="en-US"/>
              <a:t> core uses unique proprietary technologies, making it a fast and convenient tool for visualizing and navigating 3D models and 2D drawings, even for large and distributed models during design, construction, and operation</a:t>
            </a:r>
            <a:endParaRPr lang="x-none"/>
          </a:p>
        </p:txBody>
      </p:sp>
      <p:pic>
        <p:nvPicPr>
          <p:cNvPr id="4" name="Picture 11" descr="A blue and black logo&#10;&#10;Description automatically generated">
            <a:extLst>
              <a:ext uri="{FF2B5EF4-FFF2-40B4-BE49-F238E27FC236}">
                <a16:creationId xmlns:a16="http://schemas.microsoft.com/office/drawing/2014/main" xmlns="" id="{DDF207CB-DB91-E86C-C42A-06B1005E64F6}"/>
              </a:ext>
            </a:extLst>
          </p:cNvPr>
          <p:cNvPicPr>
            <a:picLocks noChangeAspect="1"/>
          </p:cNvPicPr>
          <p:nvPr/>
        </p:nvPicPr>
        <p:blipFill>
          <a:blip r:embed="rId2"/>
          <a:stretch>
            <a:fillRect/>
          </a:stretch>
        </p:blipFill>
        <p:spPr>
          <a:xfrm>
            <a:off x="9882442" y="90287"/>
            <a:ext cx="2221068" cy="1249353"/>
          </a:xfrm>
          <a:prstGeom prst="rect">
            <a:avLst/>
          </a:prstGeom>
          <a:noFill/>
          <a:ln cap="flat">
            <a:noFill/>
          </a:ln>
        </p:spPr>
      </p:pic>
      <p:grpSp>
        <p:nvGrpSpPr>
          <p:cNvPr id="5" name="Группа 3">
            <a:extLst>
              <a:ext uri="{FF2B5EF4-FFF2-40B4-BE49-F238E27FC236}">
                <a16:creationId xmlns:a16="http://schemas.microsoft.com/office/drawing/2014/main" xmlns="" id="{9542118E-9352-BD9C-4A9D-3203AC00F1FD}"/>
              </a:ext>
            </a:extLst>
          </p:cNvPr>
          <p:cNvGrpSpPr/>
          <p:nvPr/>
        </p:nvGrpSpPr>
        <p:grpSpPr>
          <a:xfrm>
            <a:off x="6868454" y="3006318"/>
            <a:ext cx="5608679" cy="1474899"/>
            <a:chOff x="6868454" y="3006318"/>
            <a:chExt cx="5608679" cy="1474899"/>
          </a:xfrm>
        </p:grpSpPr>
        <p:sp>
          <p:nvSpPr>
            <p:cNvPr id="6" name="Прямоугольник 1">
              <a:extLst>
                <a:ext uri="{FF2B5EF4-FFF2-40B4-BE49-F238E27FC236}">
                  <a16:creationId xmlns:a16="http://schemas.microsoft.com/office/drawing/2014/main" xmlns="" id="{AE166E98-475F-5C4D-9CDA-D3BD4D20007B}"/>
                </a:ext>
              </a:extLst>
            </p:cNvPr>
            <p:cNvSpPr/>
            <p:nvPr/>
          </p:nvSpPr>
          <p:spPr>
            <a:xfrm>
              <a:off x="7337127" y="3019732"/>
              <a:ext cx="5140006" cy="338556"/>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84F6A"/>
                  </a:solidFill>
                  <a:uFillTx/>
                  <a:latin typeface="Aptos"/>
                </a:rPr>
                <a:t>Converting BIM models to AdView format</a:t>
              </a:r>
              <a:endParaRPr lang="ru-RU" sz="1600" b="1" i="0" u="none" strike="noStrike" kern="1200" cap="none" spc="0" baseline="0">
                <a:solidFill>
                  <a:srgbClr val="084F6A"/>
                </a:solidFill>
                <a:uFillTx/>
                <a:latin typeface="Aptos"/>
              </a:endParaRPr>
            </a:p>
          </p:txBody>
        </p:sp>
        <p:sp>
          <p:nvSpPr>
            <p:cNvPr id="7" name="Овал 5">
              <a:extLst>
                <a:ext uri="{FF2B5EF4-FFF2-40B4-BE49-F238E27FC236}">
                  <a16:creationId xmlns:a16="http://schemas.microsoft.com/office/drawing/2014/main" xmlns="" id="{D9CA6F12-6C59-ECCF-775F-37CE51295FC9}"/>
                </a:ext>
              </a:extLst>
            </p:cNvPr>
            <p:cNvSpPr/>
            <p:nvPr/>
          </p:nvSpPr>
          <p:spPr>
            <a:xfrm>
              <a:off x="6882688" y="3006318"/>
              <a:ext cx="402948" cy="40127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46B1E1"/>
            </a:solid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1200" cap="none" spc="0" baseline="0">
                <a:solidFill>
                  <a:srgbClr val="FFFFFF"/>
                </a:solidFill>
                <a:uFillTx/>
                <a:latin typeface="Aptos"/>
              </a:endParaRPr>
            </a:p>
          </p:txBody>
        </p:sp>
        <p:sp>
          <p:nvSpPr>
            <p:cNvPr id="8" name="Овал 6">
              <a:extLst>
                <a:ext uri="{FF2B5EF4-FFF2-40B4-BE49-F238E27FC236}">
                  <a16:creationId xmlns:a16="http://schemas.microsoft.com/office/drawing/2014/main" xmlns="" id="{BF5939D3-1524-6792-919B-79D419EC0E70}"/>
                </a:ext>
              </a:extLst>
            </p:cNvPr>
            <p:cNvSpPr/>
            <p:nvPr/>
          </p:nvSpPr>
          <p:spPr>
            <a:xfrm>
              <a:off x="6868454" y="3554218"/>
              <a:ext cx="402948" cy="40127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46B1E1"/>
            </a:solid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1200" cap="none" spc="0" baseline="0">
                <a:solidFill>
                  <a:srgbClr val="084F6A"/>
                </a:solidFill>
                <a:uFillTx/>
                <a:latin typeface="Aptos"/>
              </a:endParaRPr>
            </a:p>
          </p:txBody>
        </p:sp>
        <p:sp>
          <p:nvSpPr>
            <p:cNvPr id="9" name="Прямоугольник 2">
              <a:extLst>
                <a:ext uri="{FF2B5EF4-FFF2-40B4-BE49-F238E27FC236}">
                  <a16:creationId xmlns:a16="http://schemas.microsoft.com/office/drawing/2014/main" xmlns="" id="{4EED2C4C-325C-9D3F-F5DD-209AEA42FBEB}"/>
                </a:ext>
              </a:extLst>
            </p:cNvPr>
            <p:cNvSpPr/>
            <p:nvPr/>
          </p:nvSpPr>
          <p:spPr>
            <a:xfrm>
              <a:off x="6934178" y="3017529"/>
              <a:ext cx="302940" cy="36933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1800" b="0" i="0" u="none" strike="noStrike" kern="1200" cap="none" spc="0" baseline="0">
                  <a:solidFill>
                    <a:srgbClr val="FFFFFF"/>
                  </a:solidFill>
                  <a:uFillTx/>
                  <a:latin typeface="Aptos"/>
                </a:rPr>
                <a:t>1</a:t>
              </a:r>
              <a:endParaRPr lang="ru-RU" sz="1800" b="0" i="0" u="none" strike="noStrike" kern="1200" cap="none" spc="0" baseline="0">
                <a:solidFill>
                  <a:srgbClr val="000000"/>
                </a:solidFill>
                <a:uFillTx/>
                <a:latin typeface="Aptos"/>
              </a:endParaRPr>
            </a:p>
          </p:txBody>
        </p:sp>
        <p:sp>
          <p:nvSpPr>
            <p:cNvPr id="10" name="Прямоугольник 8">
              <a:extLst>
                <a:ext uri="{FF2B5EF4-FFF2-40B4-BE49-F238E27FC236}">
                  <a16:creationId xmlns:a16="http://schemas.microsoft.com/office/drawing/2014/main" xmlns="" id="{65C9DBC3-CA8A-AFFB-9A37-C498F53A4084}"/>
                </a:ext>
              </a:extLst>
            </p:cNvPr>
            <p:cNvSpPr/>
            <p:nvPr/>
          </p:nvSpPr>
          <p:spPr>
            <a:xfrm>
              <a:off x="6934178" y="3574947"/>
              <a:ext cx="308098" cy="369332"/>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1800" b="0" i="0" u="none" strike="noStrike" kern="1200" cap="none" spc="0" baseline="0" dirty="0">
                  <a:solidFill>
                    <a:srgbClr val="FFFFFF"/>
                  </a:solidFill>
                  <a:uFillTx/>
                  <a:latin typeface="Aptos"/>
                </a:rPr>
                <a:t>2</a:t>
              </a:r>
              <a:endParaRPr lang="ru-RU" sz="1800" b="0" i="0" u="none" strike="noStrike" kern="1200" cap="none" spc="0" baseline="0" dirty="0">
                <a:solidFill>
                  <a:srgbClr val="000000"/>
                </a:solidFill>
                <a:uFillTx/>
                <a:latin typeface="Aptos"/>
              </a:endParaRPr>
            </a:p>
          </p:txBody>
        </p:sp>
        <p:sp>
          <p:nvSpPr>
            <p:cNvPr id="11" name="Прямоугольник 9">
              <a:extLst>
                <a:ext uri="{FF2B5EF4-FFF2-40B4-BE49-F238E27FC236}">
                  <a16:creationId xmlns:a16="http://schemas.microsoft.com/office/drawing/2014/main" xmlns="" id="{99AC0422-393D-4173-F867-1B1E83BD2FA3}"/>
                </a:ext>
              </a:extLst>
            </p:cNvPr>
            <p:cNvSpPr/>
            <p:nvPr/>
          </p:nvSpPr>
          <p:spPr>
            <a:xfrm>
              <a:off x="7337127" y="3590336"/>
              <a:ext cx="4247333" cy="338556"/>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84F6A"/>
                  </a:solidFill>
                  <a:uFillTx/>
                  <a:latin typeface="Aptos"/>
                </a:rPr>
                <a:t>Merging CAD Models</a:t>
              </a:r>
              <a:endParaRPr lang="ru-RU" sz="1600" b="1" i="0" u="none" strike="noStrike" kern="1200" cap="none" spc="0" baseline="0">
                <a:solidFill>
                  <a:srgbClr val="084F6A"/>
                </a:solidFill>
                <a:uFillTx/>
                <a:latin typeface="Aptos"/>
              </a:endParaRPr>
            </a:p>
          </p:txBody>
        </p:sp>
        <p:sp>
          <p:nvSpPr>
            <p:cNvPr id="14" name="Прямоугольник 14">
              <a:extLst>
                <a:ext uri="{FF2B5EF4-FFF2-40B4-BE49-F238E27FC236}">
                  <a16:creationId xmlns:a16="http://schemas.microsoft.com/office/drawing/2014/main" xmlns="" id="{CB343035-99A4-5DD5-8AFE-9521334D91EA}"/>
                </a:ext>
              </a:extLst>
            </p:cNvPr>
            <p:cNvSpPr/>
            <p:nvPr/>
          </p:nvSpPr>
          <p:spPr>
            <a:xfrm>
              <a:off x="7337127" y="4142661"/>
              <a:ext cx="2844469" cy="338556"/>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84F6A"/>
                  </a:solidFill>
                  <a:uFillTx/>
                  <a:latin typeface="Aptos"/>
                </a:rPr>
                <a:t>Integration with related IS</a:t>
              </a:r>
              <a:endParaRPr lang="ru-RU" sz="1600" b="1" i="0" u="none" strike="noStrike" kern="1200" cap="none" spc="0" baseline="0">
                <a:solidFill>
                  <a:srgbClr val="084F6A"/>
                </a:solidFill>
                <a:uFillTx/>
                <a:latin typeface="Aptos"/>
              </a:endParaRPr>
            </a:p>
          </p:txBody>
        </p:sp>
      </p:grpSp>
      <p:sp>
        <p:nvSpPr>
          <p:cNvPr id="15" name="Овал 6">
            <a:extLst>
              <a:ext uri="{FF2B5EF4-FFF2-40B4-BE49-F238E27FC236}">
                <a16:creationId xmlns:a16="http://schemas.microsoft.com/office/drawing/2014/main" xmlns="" id="{50BF26E1-4B1A-5D45-528B-8D6B02721B99}"/>
              </a:ext>
            </a:extLst>
          </p:cNvPr>
          <p:cNvSpPr/>
          <p:nvPr/>
        </p:nvSpPr>
        <p:spPr>
          <a:xfrm>
            <a:off x="6898502" y="4122216"/>
            <a:ext cx="402948" cy="40127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46B1E1"/>
          </a:solid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chemeClr val="bg1"/>
                </a:solidFill>
                <a:uFillTx/>
                <a:latin typeface="Aptos"/>
              </a:rPr>
              <a:t>3</a:t>
            </a:r>
            <a:endParaRPr lang="ru-RU" sz="1800" b="0" i="0" u="none" strike="noStrike" kern="1200" cap="none" spc="0" baseline="0" dirty="0">
              <a:solidFill>
                <a:schemeClr val="bg1"/>
              </a:solidFill>
              <a:uFillTx/>
              <a:latin typeface="Aptos"/>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7FA220-1C58-26EF-9FBC-EDD4F5854881}"/>
              </a:ext>
            </a:extLst>
          </p:cNvPr>
          <p:cNvSpPr txBox="1">
            <a:spLocks noGrp="1"/>
          </p:cNvSpPr>
          <p:nvPr>
            <p:ph type="title"/>
          </p:nvPr>
        </p:nvSpPr>
        <p:spPr/>
        <p:txBody>
          <a:bodyPr/>
          <a:lstStyle/>
          <a:p>
            <a:pPr lvl="0"/>
            <a:r>
              <a:rPr lang="en-US" sz="2400">
                <a:solidFill>
                  <a:srgbClr val="084F6A"/>
                </a:solidFill>
              </a:rPr>
              <a:t>Combining CAD models and integration with related IS</a:t>
            </a:r>
            <a:endParaRPr lang="x-none" sz="2400">
              <a:solidFill>
                <a:srgbClr val="084F6A"/>
              </a:solidFill>
            </a:endParaRPr>
          </a:p>
        </p:txBody>
      </p:sp>
      <p:pic>
        <p:nvPicPr>
          <p:cNvPr id="3" name="Picture 11" descr="A blue and black logo&#10;&#10;Description automatically generated">
            <a:extLst>
              <a:ext uri="{FF2B5EF4-FFF2-40B4-BE49-F238E27FC236}">
                <a16:creationId xmlns:a16="http://schemas.microsoft.com/office/drawing/2014/main" xmlns="" id="{D72B34B1-2F9F-E57A-52F4-ADEA7201FE92}"/>
              </a:ext>
            </a:extLst>
          </p:cNvPr>
          <p:cNvPicPr>
            <a:picLocks noChangeAspect="1"/>
          </p:cNvPicPr>
          <p:nvPr/>
        </p:nvPicPr>
        <p:blipFill>
          <a:blip r:embed="rId2"/>
          <a:stretch>
            <a:fillRect/>
          </a:stretch>
        </p:blipFill>
        <p:spPr>
          <a:xfrm>
            <a:off x="9882442" y="90287"/>
            <a:ext cx="2221068" cy="1249353"/>
          </a:xfrm>
          <a:prstGeom prst="rect">
            <a:avLst/>
          </a:prstGeom>
          <a:noFill/>
          <a:ln cap="flat">
            <a:noFill/>
          </a:ln>
        </p:spPr>
      </p:pic>
      <p:sp>
        <p:nvSpPr>
          <p:cNvPr id="4" name="Content Placeholder 8">
            <a:extLst>
              <a:ext uri="{FF2B5EF4-FFF2-40B4-BE49-F238E27FC236}">
                <a16:creationId xmlns:a16="http://schemas.microsoft.com/office/drawing/2014/main" xmlns="" id="{998C8BA1-D011-988B-597D-48F46E392D26}"/>
              </a:ext>
            </a:extLst>
          </p:cNvPr>
          <p:cNvSpPr txBox="1">
            <a:spLocks noGrp="1"/>
          </p:cNvSpPr>
          <p:nvPr>
            <p:ph idx="1"/>
          </p:nvPr>
        </p:nvSpPr>
        <p:spPr>
          <a:xfrm>
            <a:off x="838203" y="1965530"/>
            <a:ext cx="5613565" cy="4211433"/>
          </a:xfrm>
        </p:spPr>
        <p:txBody>
          <a:bodyPr/>
          <a:lstStyle/>
          <a:p>
            <a:pPr lvl="0">
              <a:buFont typeface="Wingdings" pitchFamily="2"/>
              <a:buChar char="ü"/>
            </a:pPr>
            <a:r>
              <a:rPr lang="en-US" sz="1800" b="1"/>
              <a:t>AdView</a:t>
            </a:r>
            <a:r>
              <a:rPr lang="en-US" sz="1800"/>
              <a:t> supports data conversion from most popular CAD/BIM/PLM platforms into its proprietary lightweight P3DB format</a:t>
            </a:r>
          </a:p>
          <a:p>
            <a:pPr marL="0" lvl="0" indent="0">
              <a:buNone/>
            </a:pPr>
            <a:endParaRPr lang="ru-RU"/>
          </a:p>
          <a:p>
            <a:pPr lvl="0"/>
            <a:endParaRPr lang="en-US"/>
          </a:p>
          <a:p>
            <a:pPr lvl="0"/>
            <a:endParaRPr lang="x-none"/>
          </a:p>
        </p:txBody>
      </p:sp>
      <p:grpSp>
        <p:nvGrpSpPr>
          <p:cNvPr id="5" name="Группа 3">
            <a:extLst>
              <a:ext uri="{FF2B5EF4-FFF2-40B4-BE49-F238E27FC236}">
                <a16:creationId xmlns:a16="http://schemas.microsoft.com/office/drawing/2014/main" xmlns="" id="{B2D58EC6-A911-D2A8-3CB7-6BD9A3406406}"/>
              </a:ext>
            </a:extLst>
          </p:cNvPr>
          <p:cNvGrpSpPr/>
          <p:nvPr/>
        </p:nvGrpSpPr>
        <p:grpSpPr>
          <a:xfrm>
            <a:off x="1084012" y="3429000"/>
            <a:ext cx="4745288" cy="2747963"/>
            <a:chOff x="1084012" y="3429000"/>
            <a:chExt cx="3862352" cy="2391695"/>
          </a:xfrm>
        </p:grpSpPr>
        <p:pic>
          <p:nvPicPr>
            <p:cNvPr id="6" name="Picture 2" descr="\\192.168.1.1\marketing\PR\Статусы\Лого вендоров и статусов у вендоров\Autodesk\Adsk_AuthrzVAR_L_R_Clr.gif">
              <a:extLst>
                <a:ext uri="{FF2B5EF4-FFF2-40B4-BE49-F238E27FC236}">
                  <a16:creationId xmlns:a16="http://schemas.microsoft.com/office/drawing/2014/main" xmlns="" id="{2AB240AB-8CC6-ED55-5DF3-A5EF0A38F36A}"/>
                </a:ext>
              </a:extLst>
            </p:cNvPr>
            <p:cNvPicPr>
              <a:picLocks noChangeAspect="1"/>
            </p:cNvPicPr>
            <p:nvPr/>
          </p:nvPicPr>
          <p:blipFill>
            <a:blip r:embed="rId3"/>
            <a:srcRect r="35219" b="34404"/>
            <a:stretch>
              <a:fillRect/>
            </a:stretch>
          </p:blipFill>
          <p:spPr>
            <a:xfrm>
              <a:off x="1345036" y="3595384"/>
              <a:ext cx="1383953" cy="342817"/>
            </a:xfrm>
            <a:prstGeom prst="rect">
              <a:avLst/>
            </a:prstGeom>
            <a:noFill/>
            <a:ln cap="flat">
              <a:noFill/>
            </a:ln>
          </p:spPr>
        </p:pic>
        <p:pic>
          <p:nvPicPr>
            <p:cNvPr id="7" name="Picture 14" descr="ÐÐ°ÑÑÐ¸Ð½ÐºÐ¸ Ð¿Ð¾ Ð·Ð°Ð¿ÑÐ¾ÑÑ Dassault Systemes logo">
              <a:extLst>
                <a:ext uri="{FF2B5EF4-FFF2-40B4-BE49-F238E27FC236}">
                  <a16:creationId xmlns:a16="http://schemas.microsoft.com/office/drawing/2014/main" xmlns="" id="{B32C3F63-4C4D-9186-CDC6-EEC71C5C7953}"/>
                </a:ext>
              </a:extLst>
            </p:cNvPr>
            <p:cNvPicPr>
              <a:picLocks noChangeAspect="1"/>
            </p:cNvPicPr>
            <p:nvPr/>
          </p:nvPicPr>
          <p:blipFill>
            <a:blip r:embed="rId4"/>
            <a:srcRect/>
            <a:stretch>
              <a:fillRect/>
            </a:stretch>
          </p:blipFill>
          <p:spPr>
            <a:xfrm>
              <a:off x="1195120" y="4559326"/>
              <a:ext cx="1223631" cy="463043"/>
            </a:xfrm>
            <a:prstGeom prst="rect">
              <a:avLst/>
            </a:prstGeom>
            <a:noFill/>
            <a:ln cap="flat">
              <a:noFill/>
            </a:ln>
          </p:spPr>
        </p:pic>
        <p:pic>
          <p:nvPicPr>
            <p:cNvPr id="8" name="Picture 18" descr="ÐÐ°ÑÑÐ¸Ð½ÐºÐ¸ Ð¿Ð¾ Ð·Ð°Ð¿ÑÐ¾ÑÑ PTC">
              <a:extLst>
                <a:ext uri="{FF2B5EF4-FFF2-40B4-BE49-F238E27FC236}">
                  <a16:creationId xmlns:a16="http://schemas.microsoft.com/office/drawing/2014/main" xmlns="" id="{064FABA9-37C7-072B-ED26-179769BD9C8B}"/>
                </a:ext>
              </a:extLst>
            </p:cNvPr>
            <p:cNvPicPr>
              <a:picLocks noChangeAspect="1"/>
            </p:cNvPicPr>
            <p:nvPr/>
          </p:nvPicPr>
          <p:blipFill>
            <a:blip r:embed="rId5"/>
            <a:srcRect/>
            <a:stretch>
              <a:fillRect/>
            </a:stretch>
          </p:blipFill>
          <p:spPr>
            <a:xfrm>
              <a:off x="4033144" y="4060603"/>
              <a:ext cx="814163" cy="391728"/>
            </a:xfrm>
            <a:prstGeom prst="rect">
              <a:avLst/>
            </a:prstGeom>
            <a:noFill/>
            <a:ln cap="flat">
              <a:noFill/>
            </a:ln>
          </p:spPr>
        </p:pic>
        <p:pic>
          <p:nvPicPr>
            <p:cNvPr id="9" name="Picture 9" descr="Bentley">
              <a:extLst>
                <a:ext uri="{FF2B5EF4-FFF2-40B4-BE49-F238E27FC236}">
                  <a16:creationId xmlns:a16="http://schemas.microsoft.com/office/drawing/2014/main" xmlns="" id="{1C3A827E-ED7C-D0ED-9BCE-7BE42EE89EA0}"/>
                </a:ext>
              </a:extLst>
            </p:cNvPr>
            <p:cNvPicPr>
              <a:picLocks noChangeAspect="1"/>
            </p:cNvPicPr>
            <p:nvPr/>
          </p:nvPicPr>
          <p:blipFill>
            <a:blip r:embed="rId6"/>
            <a:srcRect/>
            <a:stretch>
              <a:fillRect/>
            </a:stretch>
          </p:blipFill>
          <p:spPr>
            <a:xfrm>
              <a:off x="1084012" y="3925574"/>
              <a:ext cx="1639464" cy="628650"/>
            </a:xfrm>
            <a:prstGeom prst="rect">
              <a:avLst/>
            </a:prstGeom>
            <a:noFill/>
            <a:ln cap="flat">
              <a:noFill/>
            </a:ln>
          </p:spPr>
        </p:pic>
        <p:pic>
          <p:nvPicPr>
            <p:cNvPr id="10" name="Рисунок 8" descr="rrl.jpg">
              <a:extLst>
                <a:ext uri="{FF2B5EF4-FFF2-40B4-BE49-F238E27FC236}">
                  <a16:creationId xmlns:a16="http://schemas.microsoft.com/office/drawing/2014/main" xmlns="" id="{40D9B694-6C35-B557-7B7F-5A3D65359F3D}"/>
                </a:ext>
              </a:extLst>
            </p:cNvPr>
            <p:cNvPicPr>
              <a:picLocks noChangeAspect="1"/>
            </p:cNvPicPr>
            <p:nvPr/>
          </p:nvPicPr>
          <p:blipFill>
            <a:blip r:embed="rId7"/>
            <a:srcRect/>
            <a:stretch>
              <a:fillRect/>
            </a:stretch>
          </p:blipFill>
          <p:spPr>
            <a:xfrm>
              <a:off x="2476030" y="4462656"/>
              <a:ext cx="1788246" cy="669377"/>
            </a:xfrm>
            <a:prstGeom prst="rect">
              <a:avLst/>
            </a:prstGeom>
            <a:noFill/>
            <a:ln cap="flat">
              <a:noFill/>
            </a:ln>
          </p:spPr>
        </p:pic>
        <p:pic>
          <p:nvPicPr>
            <p:cNvPr id="11" name="Picture 2" descr="https://usercontent.one/wp/hollowcore.org/wp-content/uploads/2021/02/Tekla-A-Trimble-Solution-Vertical-Color-RGB-Large.png?media=1628689185">
              <a:extLst>
                <a:ext uri="{FF2B5EF4-FFF2-40B4-BE49-F238E27FC236}">
                  <a16:creationId xmlns:a16="http://schemas.microsoft.com/office/drawing/2014/main" xmlns="" id="{B9216B92-AC43-66B7-8B65-F28254390C05}"/>
                </a:ext>
              </a:extLst>
            </p:cNvPr>
            <p:cNvPicPr>
              <a:picLocks noChangeAspect="1"/>
            </p:cNvPicPr>
            <p:nvPr/>
          </p:nvPicPr>
          <p:blipFill>
            <a:blip r:embed="rId8"/>
            <a:srcRect/>
            <a:stretch>
              <a:fillRect/>
            </a:stretch>
          </p:blipFill>
          <p:spPr>
            <a:xfrm>
              <a:off x="2938031" y="3560536"/>
              <a:ext cx="1023369" cy="412513"/>
            </a:xfrm>
            <a:prstGeom prst="rect">
              <a:avLst/>
            </a:prstGeom>
            <a:noFill/>
            <a:ln cap="flat">
              <a:noFill/>
            </a:ln>
          </p:spPr>
        </p:pic>
        <p:pic>
          <p:nvPicPr>
            <p:cNvPr id="12" name="Picture 20" descr="ÐÐ°ÑÑÐ¸Ð½ÐºÐ¸ Ð¿Ð¾ Ð·Ð°Ð¿ÑÐ¾ÑÑ ÐÑÐºÐ¾Ð½">
              <a:extLst>
                <a:ext uri="{FF2B5EF4-FFF2-40B4-BE49-F238E27FC236}">
                  <a16:creationId xmlns:a16="http://schemas.microsoft.com/office/drawing/2014/main" xmlns="" id="{165B85D3-AE7A-FC45-BE21-82B326BF4FB4}"/>
                </a:ext>
              </a:extLst>
            </p:cNvPr>
            <p:cNvPicPr>
              <a:picLocks noChangeAspect="1"/>
            </p:cNvPicPr>
            <p:nvPr/>
          </p:nvPicPr>
          <p:blipFill>
            <a:blip r:embed="rId9"/>
            <a:srcRect/>
            <a:stretch>
              <a:fillRect/>
            </a:stretch>
          </p:blipFill>
          <p:spPr>
            <a:xfrm>
              <a:off x="1286112" y="5233614"/>
              <a:ext cx="1062733" cy="362266"/>
            </a:xfrm>
            <a:prstGeom prst="rect">
              <a:avLst/>
            </a:prstGeom>
            <a:noFill/>
            <a:ln cap="flat">
              <a:noFill/>
            </a:ln>
          </p:spPr>
        </p:pic>
        <p:pic>
          <p:nvPicPr>
            <p:cNvPr id="13" name="Рисунок 69">
              <a:extLst>
                <a:ext uri="{FF2B5EF4-FFF2-40B4-BE49-F238E27FC236}">
                  <a16:creationId xmlns:a16="http://schemas.microsoft.com/office/drawing/2014/main" xmlns="" id="{11F73911-2A03-CC54-CE7F-1725CB003DBA}"/>
                </a:ext>
              </a:extLst>
            </p:cNvPr>
            <p:cNvPicPr>
              <a:picLocks noChangeAspect="1"/>
            </p:cNvPicPr>
            <p:nvPr/>
          </p:nvPicPr>
          <p:blipFill>
            <a:blip r:embed="rId10"/>
            <a:srcRect/>
            <a:stretch>
              <a:fillRect/>
            </a:stretch>
          </p:blipFill>
          <p:spPr>
            <a:xfrm>
              <a:off x="4218328" y="4676726"/>
              <a:ext cx="728036" cy="385867"/>
            </a:xfrm>
            <a:prstGeom prst="rect">
              <a:avLst/>
            </a:prstGeom>
            <a:noFill/>
            <a:ln cap="flat">
              <a:noFill/>
            </a:ln>
          </p:spPr>
        </p:pic>
        <p:pic>
          <p:nvPicPr>
            <p:cNvPr id="14" name="Picture 12" descr="Логотип CEA Technology&#10;&#10;">
              <a:extLst>
                <a:ext uri="{FF2B5EF4-FFF2-40B4-BE49-F238E27FC236}">
                  <a16:creationId xmlns:a16="http://schemas.microsoft.com/office/drawing/2014/main" xmlns="" id="{7B7DF9F6-969E-BEB1-E6FF-63F25A4C2EC1}"/>
                </a:ext>
              </a:extLst>
            </p:cNvPr>
            <p:cNvPicPr>
              <a:picLocks noChangeAspect="1"/>
            </p:cNvPicPr>
            <p:nvPr/>
          </p:nvPicPr>
          <p:blipFill>
            <a:blip r:embed="rId11"/>
            <a:srcRect/>
            <a:stretch>
              <a:fillRect/>
            </a:stretch>
          </p:blipFill>
          <p:spPr>
            <a:xfrm>
              <a:off x="4089151" y="3429000"/>
              <a:ext cx="693590" cy="515428"/>
            </a:xfrm>
            <a:prstGeom prst="rect">
              <a:avLst/>
            </a:prstGeom>
            <a:noFill/>
            <a:ln cap="flat">
              <a:noFill/>
            </a:ln>
          </p:spPr>
        </p:pic>
        <p:pic>
          <p:nvPicPr>
            <p:cNvPr id="15" name="Picture 10">
              <a:extLst>
                <a:ext uri="{FF2B5EF4-FFF2-40B4-BE49-F238E27FC236}">
                  <a16:creationId xmlns:a16="http://schemas.microsoft.com/office/drawing/2014/main" xmlns="" id="{83010570-0BCE-4427-DCF9-57D31F702E05}"/>
                </a:ext>
              </a:extLst>
            </p:cNvPr>
            <p:cNvPicPr>
              <a:picLocks noChangeAspect="1"/>
            </p:cNvPicPr>
            <p:nvPr/>
          </p:nvPicPr>
          <p:blipFill>
            <a:blip r:embed="rId12"/>
            <a:srcRect/>
            <a:stretch>
              <a:fillRect/>
            </a:stretch>
          </p:blipFill>
          <p:spPr>
            <a:xfrm>
              <a:off x="2765968" y="4088721"/>
              <a:ext cx="1126842" cy="426046"/>
            </a:xfrm>
            <a:prstGeom prst="rect">
              <a:avLst/>
            </a:prstGeom>
            <a:noFill/>
            <a:ln cap="flat">
              <a:noFill/>
            </a:ln>
          </p:spPr>
        </p:pic>
        <p:pic>
          <p:nvPicPr>
            <p:cNvPr id="16" name="Picture 23" descr="https://www.mscad.ru/fill/600x444/assets/images/import/35f8435aefaac1125b5b1f558750c614/logo_csdev_7a4a842f5298c3c71d23fa9c4d86611b.png">
              <a:extLst>
                <a:ext uri="{FF2B5EF4-FFF2-40B4-BE49-F238E27FC236}">
                  <a16:creationId xmlns:a16="http://schemas.microsoft.com/office/drawing/2014/main" xmlns="" id="{7E72A5AA-FA09-3D5A-72E1-0098A0ECB7C5}"/>
                </a:ext>
              </a:extLst>
            </p:cNvPr>
            <p:cNvPicPr>
              <a:picLocks noChangeAspect="1"/>
            </p:cNvPicPr>
            <p:nvPr/>
          </p:nvPicPr>
          <p:blipFill>
            <a:blip r:embed="rId13"/>
            <a:srcRect/>
            <a:stretch>
              <a:fillRect/>
            </a:stretch>
          </p:blipFill>
          <p:spPr>
            <a:xfrm>
              <a:off x="2513941" y="4992706"/>
              <a:ext cx="903216" cy="827989"/>
            </a:xfrm>
            <a:prstGeom prst="rect">
              <a:avLst/>
            </a:prstGeom>
            <a:noFill/>
            <a:ln cap="flat">
              <a:noFill/>
            </a:ln>
          </p:spPr>
        </p:pic>
      </p:grpSp>
      <p:sp>
        <p:nvSpPr>
          <p:cNvPr id="17" name="TextBox 26">
            <a:extLst>
              <a:ext uri="{FF2B5EF4-FFF2-40B4-BE49-F238E27FC236}">
                <a16:creationId xmlns:a16="http://schemas.microsoft.com/office/drawing/2014/main" xmlns="" id="{98D8AB71-2163-EC99-7668-CFE5CF54A700}"/>
              </a:ext>
            </a:extLst>
          </p:cNvPr>
          <p:cNvSpPr txBox="1"/>
          <p:nvPr/>
        </p:nvSpPr>
        <p:spPr>
          <a:xfrm>
            <a:off x="6451768" y="1965530"/>
            <a:ext cx="5337105" cy="3139318"/>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Avenir Next LT Pro" pitchFamily="34"/>
              </a:rPr>
              <a:t>P3DB</a:t>
            </a:r>
            <a:r>
              <a:rPr lang="ru-RU" sz="1800" b="1" i="0" u="none" strike="noStrike" kern="1200" cap="none" spc="0" baseline="0">
                <a:solidFill>
                  <a:srgbClr val="000000"/>
                </a:solidFill>
                <a:uFillTx/>
                <a:latin typeface="Aptos"/>
              </a:rPr>
              <a:t> </a:t>
            </a:r>
            <a:r>
              <a:rPr lang="en-US" sz="1800" b="0" i="0" u="none" strike="noStrike" kern="1200" cap="none" spc="0" baseline="0">
                <a:solidFill>
                  <a:srgbClr val="000000"/>
                </a:solidFill>
                <a:uFillTx/>
                <a:latin typeface="Avenir Next LT Pro" pitchFamily="34"/>
              </a:rPr>
              <a:t>model format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ru-RU" sz="1800" b="0" i="0" u="none" strike="noStrike" kern="1200" cap="none" spc="0" baseline="0">
              <a:solidFill>
                <a:srgbClr val="000000"/>
              </a:solidFill>
              <a:uFillTx/>
              <a:latin typeface="Aptos"/>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venir Next LT Pro" pitchFamily="34"/>
              </a:rPr>
              <a:t>Fast loading compact storage format. Allows further optimization of BIM model data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Avenir Next LT Pro" pitchFamily="34"/>
              </a:rPr>
              <a:t>P3DW</a:t>
            </a:r>
            <a:r>
              <a:rPr lang="ru-RU" sz="1800" b="1" i="0" u="none" strike="noStrike" kern="1200" cap="none" spc="0" baseline="0">
                <a:solidFill>
                  <a:srgbClr val="000000"/>
                </a:solidFill>
                <a:uFillTx/>
                <a:latin typeface="Aptos"/>
              </a:rPr>
              <a:t> </a:t>
            </a:r>
            <a:r>
              <a:rPr lang="en-US" sz="1800" b="0" i="0" u="none" strike="noStrike" kern="1200" cap="none" spc="0" baseline="0">
                <a:solidFill>
                  <a:srgbClr val="000000"/>
                </a:solidFill>
                <a:uFillTx/>
                <a:latin typeface="Avenir Next LT Pro" pitchFamily="34"/>
              </a:rPr>
              <a:t>project format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ru-RU" sz="1800" b="0" i="0" u="none" strike="noStrike" kern="1200" cap="none" spc="0" baseline="0">
              <a:solidFill>
                <a:srgbClr val="000000"/>
              </a:solidFill>
              <a:uFillTx/>
              <a:latin typeface="Aptos"/>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venir Next LT Pro" pitchFamily="34"/>
              </a:rPr>
              <a:t>Combines several BIM models in P3DB format. Allows you to automatically obtain the most current version of the generalized model</a:t>
            </a:r>
            <a:endParaRPr lang="ru-RU" sz="1800" b="0" i="0" u="none" strike="noStrike" kern="1200" cap="none" spc="0" baseline="0">
              <a:solidFill>
                <a:srgbClr val="000000"/>
              </a:solidFill>
              <a:uFillTx/>
              <a:latin typeface="Aptos"/>
            </a:endParaRPr>
          </a:p>
        </p:txBody>
      </p:sp>
      <p:pic>
        <p:nvPicPr>
          <p:cNvPr id="19" name="Picture 18">
            <a:extLst>
              <a:ext uri="{FF2B5EF4-FFF2-40B4-BE49-F238E27FC236}">
                <a16:creationId xmlns:a16="http://schemas.microsoft.com/office/drawing/2014/main" xmlns="" id="{3EA1D5D5-3C0C-1E33-FAFC-F47AE26946EE}"/>
              </a:ext>
            </a:extLst>
          </p:cNvPr>
          <p:cNvPicPr>
            <a:picLocks noChangeAspect="1"/>
          </p:cNvPicPr>
          <p:nvPr/>
        </p:nvPicPr>
        <p:blipFill>
          <a:blip r:embed="rId14"/>
          <a:stretch>
            <a:fillRect/>
          </a:stretch>
        </p:blipFill>
        <p:spPr>
          <a:xfrm>
            <a:off x="4388475" y="5453459"/>
            <a:ext cx="4329113" cy="1340465"/>
          </a:xfrm>
          <a:prstGeom prst="rect">
            <a:avLst/>
          </a:prstGeom>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F48209-E458-9DA6-DB98-767C497BC79B}"/>
              </a:ext>
            </a:extLst>
          </p:cNvPr>
          <p:cNvSpPr txBox="1">
            <a:spLocks noGrp="1"/>
          </p:cNvSpPr>
          <p:nvPr>
            <p:ph type="title"/>
          </p:nvPr>
        </p:nvSpPr>
        <p:spPr/>
        <p:txBody>
          <a:bodyPr/>
          <a:lstStyle/>
          <a:p>
            <a:pPr lvl="0"/>
            <a:r>
              <a:rPr lang="en-US">
                <a:solidFill>
                  <a:srgbClr val="084F6A"/>
                </a:solidFill>
              </a:rPr>
              <a:t>Tools</a:t>
            </a:r>
            <a:endParaRPr lang="x-none">
              <a:solidFill>
                <a:srgbClr val="084F6A"/>
              </a:solidFill>
            </a:endParaRPr>
          </a:p>
        </p:txBody>
      </p:sp>
      <p:sp>
        <p:nvSpPr>
          <p:cNvPr id="3" name="Content Placeholder 2">
            <a:extLst>
              <a:ext uri="{FF2B5EF4-FFF2-40B4-BE49-F238E27FC236}">
                <a16:creationId xmlns:a16="http://schemas.microsoft.com/office/drawing/2014/main" xmlns="" id="{F910920C-EC2F-B187-E658-6BC40256AB41}"/>
              </a:ext>
            </a:extLst>
          </p:cNvPr>
          <p:cNvSpPr txBox="1">
            <a:spLocks noGrp="1"/>
          </p:cNvSpPr>
          <p:nvPr>
            <p:ph idx="1"/>
          </p:nvPr>
        </p:nvSpPr>
        <p:spPr/>
        <p:txBody>
          <a:bodyPr/>
          <a:lstStyle/>
          <a:p>
            <a:pPr lvl="0"/>
            <a:r>
              <a:rPr lang="en-US" b="1"/>
              <a:t>AdView</a:t>
            </a:r>
            <a:r>
              <a:rPr lang="en-US"/>
              <a:t> offers a wide range of tools for working with geometry and attribute information of a BIM model</a:t>
            </a:r>
            <a:endParaRPr lang="ru-RU"/>
          </a:p>
          <a:p>
            <a:pPr lvl="0"/>
            <a:endParaRPr lang="x-none"/>
          </a:p>
        </p:txBody>
      </p:sp>
      <p:pic>
        <p:nvPicPr>
          <p:cNvPr id="4" name="Рисунок 2">
            <a:extLst>
              <a:ext uri="{FF2B5EF4-FFF2-40B4-BE49-F238E27FC236}">
                <a16:creationId xmlns:a16="http://schemas.microsoft.com/office/drawing/2014/main" xmlns="" id="{2F04672D-F945-BA79-DB80-FEDCAFF38FC0}"/>
              </a:ext>
            </a:extLst>
          </p:cNvPr>
          <p:cNvPicPr>
            <a:picLocks noChangeAspect="1"/>
          </p:cNvPicPr>
          <p:nvPr/>
        </p:nvPicPr>
        <p:blipFill>
          <a:blip r:embed="rId2"/>
          <a:srcRect l="7486" t="17909" r="6120" b="4027"/>
          <a:stretch>
            <a:fillRect/>
          </a:stretch>
        </p:blipFill>
        <p:spPr>
          <a:xfrm>
            <a:off x="1489365" y="3544662"/>
            <a:ext cx="3879268" cy="2794004"/>
          </a:xfrm>
          <a:prstGeom prst="rect">
            <a:avLst/>
          </a:prstGeom>
          <a:noFill/>
          <a:ln cap="flat">
            <a:noFill/>
          </a:ln>
        </p:spPr>
      </p:pic>
      <p:grpSp>
        <p:nvGrpSpPr>
          <p:cNvPr id="5" name="Группа 1">
            <a:extLst>
              <a:ext uri="{FF2B5EF4-FFF2-40B4-BE49-F238E27FC236}">
                <a16:creationId xmlns:a16="http://schemas.microsoft.com/office/drawing/2014/main" xmlns="" id="{BDAA92E7-3A47-A798-BF21-84597D7E6F77}"/>
              </a:ext>
            </a:extLst>
          </p:cNvPr>
          <p:cNvGrpSpPr/>
          <p:nvPr/>
        </p:nvGrpSpPr>
        <p:grpSpPr>
          <a:xfrm>
            <a:off x="6670968" y="1864242"/>
            <a:ext cx="4793450" cy="3019714"/>
            <a:chOff x="6670968" y="1864242"/>
            <a:chExt cx="4793450" cy="3019714"/>
          </a:xfrm>
        </p:grpSpPr>
        <p:sp>
          <p:nvSpPr>
            <p:cNvPr id="6" name="Прямоугольник 16">
              <a:extLst>
                <a:ext uri="{FF2B5EF4-FFF2-40B4-BE49-F238E27FC236}">
                  <a16:creationId xmlns:a16="http://schemas.microsoft.com/office/drawing/2014/main" xmlns="" id="{CBBDCAA4-FBF5-8680-3350-DE3B3A518AA1}"/>
                </a:ext>
              </a:extLst>
            </p:cNvPr>
            <p:cNvSpPr/>
            <p:nvPr/>
          </p:nvSpPr>
          <p:spPr>
            <a:xfrm>
              <a:off x="7098158" y="1903268"/>
              <a:ext cx="3992627" cy="338556"/>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84F6A"/>
                  </a:solidFill>
                  <a:uFillTx/>
                  <a:latin typeface="Aptos"/>
                </a:rPr>
                <a:t>Navigation</a:t>
              </a:r>
              <a:endParaRPr lang="ru-RU" sz="1600" b="1" i="0" u="none" strike="noStrike" kern="1200" cap="none" spc="0" baseline="0">
                <a:solidFill>
                  <a:srgbClr val="084F6A"/>
                </a:solidFill>
                <a:uFillTx/>
                <a:latin typeface="Aptos"/>
              </a:endParaRPr>
            </a:p>
          </p:txBody>
        </p:sp>
        <p:sp>
          <p:nvSpPr>
            <p:cNvPr id="7" name="Овал 17">
              <a:extLst>
                <a:ext uri="{FF2B5EF4-FFF2-40B4-BE49-F238E27FC236}">
                  <a16:creationId xmlns:a16="http://schemas.microsoft.com/office/drawing/2014/main" xmlns="" id="{0F5FB51B-DE51-3460-A84B-506D29EB8DEB}"/>
                </a:ext>
              </a:extLst>
            </p:cNvPr>
            <p:cNvSpPr/>
            <p:nvPr/>
          </p:nvSpPr>
          <p:spPr>
            <a:xfrm>
              <a:off x="6670968" y="1864242"/>
              <a:ext cx="378781" cy="37302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46B1E1"/>
            </a:solid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600" b="0" i="0" u="none" strike="noStrike" kern="1200" cap="none" spc="0" baseline="0">
                <a:solidFill>
                  <a:srgbClr val="FFFFFF"/>
                </a:solidFill>
                <a:uFillTx/>
                <a:latin typeface="Aptos"/>
              </a:endParaRPr>
            </a:p>
          </p:txBody>
        </p:sp>
        <p:sp>
          <p:nvSpPr>
            <p:cNvPr id="8" name="Овал 18">
              <a:extLst>
                <a:ext uri="{FF2B5EF4-FFF2-40B4-BE49-F238E27FC236}">
                  <a16:creationId xmlns:a16="http://schemas.microsoft.com/office/drawing/2014/main" xmlns="" id="{09733D3D-6346-7F96-DF8D-AF09F3E1825B}"/>
                </a:ext>
              </a:extLst>
            </p:cNvPr>
            <p:cNvSpPr/>
            <p:nvPr/>
          </p:nvSpPr>
          <p:spPr>
            <a:xfrm>
              <a:off x="6670968" y="2379451"/>
              <a:ext cx="378781" cy="37302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46B1E1"/>
            </a:solid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1200" cap="none" spc="0" baseline="0">
                <a:solidFill>
                  <a:srgbClr val="FFFFFF"/>
                </a:solidFill>
                <a:uFillTx/>
                <a:latin typeface="Aptos"/>
              </a:endParaRPr>
            </a:p>
          </p:txBody>
        </p:sp>
        <p:sp>
          <p:nvSpPr>
            <p:cNvPr id="9" name="Прямоугольник 19">
              <a:extLst>
                <a:ext uri="{FF2B5EF4-FFF2-40B4-BE49-F238E27FC236}">
                  <a16:creationId xmlns:a16="http://schemas.microsoft.com/office/drawing/2014/main" xmlns="" id="{429F71A9-5A44-74B1-3346-F3377C4E6281}"/>
                </a:ext>
              </a:extLst>
            </p:cNvPr>
            <p:cNvSpPr/>
            <p:nvPr/>
          </p:nvSpPr>
          <p:spPr>
            <a:xfrm>
              <a:off x="6706182" y="1866656"/>
              <a:ext cx="337550" cy="338556"/>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1600" b="0" i="0" u="none" strike="noStrike" kern="1200" cap="none" spc="0" baseline="0">
                  <a:solidFill>
                    <a:srgbClr val="FFFFFF"/>
                  </a:solidFill>
                  <a:uFillTx/>
                  <a:latin typeface="Aptos"/>
                </a:rPr>
                <a:t>1</a:t>
              </a:r>
              <a:endParaRPr lang="ru-RU" sz="1600" b="0" i="0" u="none" strike="noStrike" kern="1200" cap="none" spc="0" baseline="0">
                <a:solidFill>
                  <a:srgbClr val="000000"/>
                </a:solidFill>
                <a:uFillTx/>
                <a:latin typeface="Aptos"/>
              </a:endParaRPr>
            </a:p>
          </p:txBody>
        </p:sp>
        <p:sp>
          <p:nvSpPr>
            <p:cNvPr id="10" name="Прямоугольник 20">
              <a:extLst>
                <a:ext uri="{FF2B5EF4-FFF2-40B4-BE49-F238E27FC236}">
                  <a16:creationId xmlns:a16="http://schemas.microsoft.com/office/drawing/2014/main" xmlns="" id="{C2A8CA24-58AA-FF9E-42F1-9971AF2BDE5B}"/>
                </a:ext>
              </a:extLst>
            </p:cNvPr>
            <p:cNvSpPr/>
            <p:nvPr/>
          </p:nvSpPr>
          <p:spPr>
            <a:xfrm>
              <a:off x="6706182" y="2403683"/>
              <a:ext cx="337550" cy="38322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1600" b="0" i="0" u="none" strike="noStrike" kern="1200" cap="none" spc="0" baseline="0">
                  <a:solidFill>
                    <a:srgbClr val="FFFFFF"/>
                  </a:solidFill>
                  <a:uFillTx/>
                  <a:latin typeface="Aptos"/>
                </a:rPr>
                <a:t>2</a:t>
              </a:r>
              <a:endParaRPr lang="ru-RU" sz="1600" b="0" i="0" u="none" strike="noStrike" kern="1200" cap="none" spc="0" baseline="0">
                <a:solidFill>
                  <a:srgbClr val="000000"/>
                </a:solidFill>
                <a:uFillTx/>
                <a:latin typeface="Aptos"/>
              </a:endParaRPr>
            </a:p>
          </p:txBody>
        </p:sp>
        <p:sp>
          <p:nvSpPr>
            <p:cNvPr id="11" name="Прямоугольник 21">
              <a:extLst>
                <a:ext uri="{FF2B5EF4-FFF2-40B4-BE49-F238E27FC236}">
                  <a16:creationId xmlns:a16="http://schemas.microsoft.com/office/drawing/2014/main" xmlns="" id="{B22024D4-C5C3-9673-FD09-6F25638C6EF5}"/>
                </a:ext>
              </a:extLst>
            </p:cNvPr>
            <p:cNvSpPr/>
            <p:nvPr/>
          </p:nvSpPr>
          <p:spPr>
            <a:xfrm>
              <a:off x="7098158" y="2403683"/>
              <a:ext cx="3992627" cy="338556"/>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84F6A"/>
                  </a:solidFill>
                  <a:uFillTx/>
                  <a:latin typeface="Aptos"/>
                </a:rPr>
                <a:t>Model editing</a:t>
              </a:r>
              <a:endParaRPr lang="ru-RU" sz="1600" b="1" i="0" u="none" strike="noStrike" kern="1200" cap="none" spc="0" baseline="0">
                <a:solidFill>
                  <a:srgbClr val="084F6A"/>
                </a:solidFill>
                <a:uFillTx/>
                <a:latin typeface="Aptos"/>
              </a:endParaRPr>
            </a:p>
          </p:txBody>
        </p:sp>
        <p:sp>
          <p:nvSpPr>
            <p:cNvPr id="13" name="Прямоугольник 23">
              <a:extLst>
                <a:ext uri="{FF2B5EF4-FFF2-40B4-BE49-F238E27FC236}">
                  <a16:creationId xmlns:a16="http://schemas.microsoft.com/office/drawing/2014/main" xmlns="" id="{6D705B99-CC3B-DD42-B5A2-CC2B4BD3AB9A}"/>
                </a:ext>
              </a:extLst>
            </p:cNvPr>
            <p:cNvSpPr/>
            <p:nvPr/>
          </p:nvSpPr>
          <p:spPr>
            <a:xfrm>
              <a:off x="6719367" y="2920438"/>
              <a:ext cx="354137" cy="418063"/>
            </a:xfrm>
            <a:prstGeom prst="rect">
              <a:avLst/>
            </a:prstGeom>
            <a:no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1800" b="0" i="0" u="none" strike="noStrike" kern="1200" cap="none" spc="0" baseline="0" dirty="0">
                  <a:solidFill>
                    <a:srgbClr val="FFFFFF"/>
                  </a:solidFill>
                  <a:uFillTx/>
                  <a:latin typeface="Aptos"/>
                </a:rPr>
                <a:t>3</a:t>
              </a:r>
              <a:endParaRPr lang="ru-RU" sz="1800" b="0" i="0" u="none" strike="noStrike" kern="1200" cap="none" spc="0" baseline="0" dirty="0">
                <a:solidFill>
                  <a:srgbClr val="000000"/>
                </a:solidFill>
                <a:uFillTx/>
                <a:latin typeface="Aptos"/>
              </a:endParaRPr>
            </a:p>
          </p:txBody>
        </p:sp>
        <p:sp>
          <p:nvSpPr>
            <p:cNvPr id="14" name="Прямоугольник 24">
              <a:extLst>
                <a:ext uri="{FF2B5EF4-FFF2-40B4-BE49-F238E27FC236}">
                  <a16:creationId xmlns:a16="http://schemas.microsoft.com/office/drawing/2014/main" xmlns="" id="{7751F473-4A21-B7AD-A24C-1AB74C0BADE6}"/>
                </a:ext>
              </a:extLst>
            </p:cNvPr>
            <p:cNvSpPr/>
            <p:nvPr/>
          </p:nvSpPr>
          <p:spPr>
            <a:xfrm>
              <a:off x="7098158" y="2943691"/>
              <a:ext cx="4366260" cy="338556"/>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84F6A"/>
                  </a:solidFill>
                  <a:uFillTx/>
                  <a:latin typeface="Aptos"/>
                </a:rPr>
                <a:t>Geometric measurements</a:t>
              </a:r>
              <a:r>
                <a:rPr lang="ru-RU" sz="1600" b="1" i="0" u="none" strike="noStrike" kern="1200" cap="none" spc="0" baseline="0">
                  <a:solidFill>
                    <a:srgbClr val="084F6A"/>
                  </a:solidFill>
                  <a:uFillTx/>
                  <a:latin typeface="Aptos"/>
                </a:rPr>
                <a:t> </a:t>
              </a:r>
              <a:r>
                <a:rPr lang="en-US" sz="1600" b="1" i="0" u="none" strike="noStrike" kern="1200" cap="none" spc="0" baseline="0">
                  <a:solidFill>
                    <a:srgbClr val="084F6A"/>
                  </a:solidFill>
                  <a:uFillTx/>
                  <a:latin typeface="Aptos"/>
                </a:rPr>
                <a:t>and annotations</a:t>
              </a:r>
              <a:endParaRPr lang="ru-RU" sz="1600" b="1" i="0" u="none" strike="noStrike" kern="1200" cap="none" spc="0" baseline="0">
                <a:solidFill>
                  <a:srgbClr val="084F6A"/>
                </a:solidFill>
                <a:uFillTx/>
                <a:latin typeface="Aptos"/>
              </a:endParaRPr>
            </a:p>
          </p:txBody>
        </p:sp>
        <p:sp>
          <p:nvSpPr>
            <p:cNvPr id="15" name="Овал 27">
              <a:extLst>
                <a:ext uri="{FF2B5EF4-FFF2-40B4-BE49-F238E27FC236}">
                  <a16:creationId xmlns:a16="http://schemas.microsoft.com/office/drawing/2014/main" xmlns="" id="{F20B8A72-D811-BABD-36FF-21B70A2326C5}"/>
                </a:ext>
              </a:extLst>
            </p:cNvPr>
            <p:cNvSpPr/>
            <p:nvPr/>
          </p:nvSpPr>
          <p:spPr>
            <a:xfrm>
              <a:off x="6670968" y="3434175"/>
              <a:ext cx="378781" cy="37302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46B1E1"/>
            </a:solid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1200" cap="none" spc="0" baseline="0">
                <a:solidFill>
                  <a:srgbClr val="FFFFFF"/>
                </a:solidFill>
                <a:uFillTx/>
                <a:latin typeface="Aptos"/>
              </a:endParaRPr>
            </a:p>
          </p:txBody>
        </p:sp>
        <p:sp>
          <p:nvSpPr>
            <p:cNvPr id="16" name="Прямоугольник 29">
              <a:extLst>
                <a:ext uri="{FF2B5EF4-FFF2-40B4-BE49-F238E27FC236}">
                  <a16:creationId xmlns:a16="http://schemas.microsoft.com/office/drawing/2014/main" xmlns="" id="{63E664D6-78F3-E0F6-7EAA-1DB631030B6D}"/>
                </a:ext>
              </a:extLst>
            </p:cNvPr>
            <p:cNvSpPr/>
            <p:nvPr/>
          </p:nvSpPr>
          <p:spPr>
            <a:xfrm>
              <a:off x="6713460" y="3447086"/>
              <a:ext cx="337550" cy="38322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1600" b="0" i="0" u="none" strike="noStrike" kern="1200" cap="none" spc="0" baseline="0">
                  <a:solidFill>
                    <a:srgbClr val="FFFFFF"/>
                  </a:solidFill>
                  <a:uFillTx/>
                  <a:latin typeface="Aptos"/>
                </a:rPr>
                <a:t>4</a:t>
              </a:r>
              <a:endParaRPr lang="ru-RU" sz="1600" b="0" i="0" u="none" strike="noStrike" kern="1200" cap="none" spc="0" baseline="0">
                <a:solidFill>
                  <a:srgbClr val="000000"/>
                </a:solidFill>
                <a:uFillTx/>
                <a:latin typeface="Aptos"/>
              </a:endParaRPr>
            </a:p>
          </p:txBody>
        </p:sp>
        <p:sp>
          <p:nvSpPr>
            <p:cNvPr id="17" name="Прямоугольник 30">
              <a:extLst>
                <a:ext uri="{FF2B5EF4-FFF2-40B4-BE49-F238E27FC236}">
                  <a16:creationId xmlns:a16="http://schemas.microsoft.com/office/drawing/2014/main" xmlns="" id="{DCD1C08B-F349-3894-D746-766135BA8A12}"/>
                </a:ext>
              </a:extLst>
            </p:cNvPr>
            <p:cNvSpPr/>
            <p:nvPr/>
          </p:nvSpPr>
          <p:spPr>
            <a:xfrm>
              <a:off x="7098158" y="3458416"/>
              <a:ext cx="3992627" cy="338556"/>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84F6A"/>
                  </a:solidFill>
                  <a:uFillTx/>
                  <a:latin typeface="Aptos"/>
                </a:rPr>
                <a:t>PBS editing</a:t>
              </a:r>
              <a:endParaRPr lang="ru-RU" sz="1600" b="1" i="0" u="none" strike="noStrike" kern="1200" cap="none" spc="0" baseline="0">
                <a:solidFill>
                  <a:srgbClr val="084F6A"/>
                </a:solidFill>
                <a:uFillTx/>
                <a:latin typeface="Aptos"/>
              </a:endParaRPr>
            </a:p>
          </p:txBody>
        </p:sp>
        <p:sp>
          <p:nvSpPr>
            <p:cNvPr id="18" name="Овал 31">
              <a:extLst>
                <a:ext uri="{FF2B5EF4-FFF2-40B4-BE49-F238E27FC236}">
                  <a16:creationId xmlns:a16="http://schemas.microsoft.com/office/drawing/2014/main" xmlns="" id="{842B297E-593C-51DC-F500-A6923FFE3F94}"/>
                </a:ext>
              </a:extLst>
            </p:cNvPr>
            <p:cNvSpPr/>
            <p:nvPr/>
          </p:nvSpPr>
          <p:spPr>
            <a:xfrm>
              <a:off x="6670968" y="3974183"/>
              <a:ext cx="378781" cy="37302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FFFF00"/>
                </a:gs>
                <a:gs pos="100000">
                  <a:srgbClr val="7DC860"/>
                </a:gs>
              </a:gsLst>
              <a:lin ang="135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600" b="0" i="0" u="none" strike="noStrike" kern="1200" cap="none" spc="0" baseline="0">
                <a:solidFill>
                  <a:srgbClr val="FFFFFF"/>
                </a:solidFill>
                <a:uFillTx/>
                <a:latin typeface="Aptos"/>
              </a:endParaRPr>
            </a:p>
          </p:txBody>
        </p:sp>
        <p:sp>
          <p:nvSpPr>
            <p:cNvPr id="19" name="Прямоугольник 32">
              <a:extLst>
                <a:ext uri="{FF2B5EF4-FFF2-40B4-BE49-F238E27FC236}">
                  <a16:creationId xmlns:a16="http://schemas.microsoft.com/office/drawing/2014/main" xmlns="" id="{7AEEEB58-7F7E-F9FA-8616-1CCA4AA3C4CE}"/>
                </a:ext>
              </a:extLst>
            </p:cNvPr>
            <p:cNvSpPr/>
            <p:nvPr/>
          </p:nvSpPr>
          <p:spPr>
            <a:xfrm>
              <a:off x="6719367" y="3984113"/>
              <a:ext cx="337550" cy="38322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1600" b="0" i="0" u="none" strike="noStrike" kern="1200" cap="none" spc="0" baseline="0">
                  <a:solidFill>
                    <a:srgbClr val="FFFFFF"/>
                  </a:solidFill>
                  <a:uFillTx/>
                  <a:latin typeface="Aptos"/>
                </a:rPr>
                <a:t>3</a:t>
              </a:r>
              <a:endParaRPr lang="ru-RU" sz="1600" b="0" i="0" u="none" strike="noStrike" kern="1200" cap="none" spc="0" baseline="0">
                <a:solidFill>
                  <a:srgbClr val="000000"/>
                </a:solidFill>
                <a:uFillTx/>
                <a:latin typeface="Aptos"/>
              </a:endParaRPr>
            </a:p>
          </p:txBody>
        </p:sp>
        <p:sp>
          <p:nvSpPr>
            <p:cNvPr id="20" name="Прямоугольник 34">
              <a:extLst>
                <a:ext uri="{FF2B5EF4-FFF2-40B4-BE49-F238E27FC236}">
                  <a16:creationId xmlns:a16="http://schemas.microsoft.com/office/drawing/2014/main" xmlns="" id="{E0CCCF1F-25BA-33A9-834F-25C460AC0B30}"/>
                </a:ext>
              </a:extLst>
            </p:cNvPr>
            <p:cNvSpPr/>
            <p:nvPr/>
          </p:nvSpPr>
          <p:spPr>
            <a:xfrm>
              <a:off x="7098158" y="4022655"/>
              <a:ext cx="3992627" cy="338556"/>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84F6A"/>
                  </a:solidFill>
                  <a:uFillTx/>
                  <a:latin typeface="Aptos"/>
                </a:rPr>
                <a:t>Attribute</a:t>
              </a:r>
              <a:r>
                <a:rPr lang="ru-RU" sz="1600" b="1" i="0" u="none" strike="noStrike" kern="1200" cap="none" spc="0" baseline="0">
                  <a:solidFill>
                    <a:srgbClr val="084F6A"/>
                  </a:solidFill>
                  <a:uFillTx/>
                  <a:latin typeface="Aptos"/>
                </a:rPr>
                <a:t> </a:t>
              </a:r>
              <a:r>
                <a:rPr lang="en-US" sz="1600" b="1" i="0" u="none" strike="noStrike" kern="1200" cap="none" spc="0" baseline="0">
                  <a:solidFill>
                    <a:srgbClr val="084F6A"/>
                  </a:solidFill>
                  <a:uFillTx/>
                  <a:latin typeface="Aptos"/>
                </a:rPr>
                <a:t>editing</a:t>
              </a:r>
              <a:endParaRPr lang="ru-RU" sz="1600" b="1" i="0" u="none" strike="noStrike" kern="1200" cap="none" spc="0" baseline="0">
                <a:solidFill>
                  <a:srgbClr val="084F6A"/>
                </a:solidFill>
                <a:uFillTx/>
                <a:latin typeface="Aptos"/>
              </a:endParaRPr>
            </a:p>
          </p:txBody>
        </p:sp>
        <p:sp>
          <p:nvSpPr>
            <p:cNvPr id="21" name="Овал 35">
              <a:extLst>
                <a:ext uri="{FF2B5EF4-FFF2-40B4-BE49-F238E27FC236}">
                  <a16:creationId xmlns:a16="http://schemas.microsoft.com/office/drawing/2014/main" xmlns="" id="{161CCE91-C517-10FE-248A-F5516A27414A}"/>
                </a:ext>
              </a:extLst>
            </p:cNvPr>
            <p:cNvSpPr/>
            <p:nvPr/>
          </p:nvSpPr>
          <p:spPr>
            <a:xfrm>
              <a:off x="6670968" y="3983629"/>
              <a:ext cx="378781" cy="37302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46B1E1"/>
            </a:solid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1200" cap="none" spc="0" baseline="0">
                <a:solidFill>
                  <a:srgbClr val="FFFFFF"/>
                </a:solidFill>
                <a:uFillTx/>
                <a:latin typeface="Aptos"/>
              </a:endParaRPr>
            </a:p>
          </p:txBody>
        </p:sp>
        <p:sp>
          <p:nvSpPr>
            <p:cNvPr id="22" name="Овал 36">
              <a:extLst>
                <a:ext uri="{FF2B5EF4-FFF2-40B4-BE49-F238E27FC236}">
                  <a16:creationId xmlns:a16="http://schemas.microsoft.com/office/drawing/2014/main" xmlns="" id="{85AB8037-22D6-5564-1377-D0E5175CBF84}"/>
                </a:ext>
              </a:extLst>
            </p:cNvPr>
            <p:cNvSpPr/>
            <p:nvPr/>
          </p:nvSpPr>
          <p:spPr>
            <a:xfrm>
              <a:off x="6670968" y="4498829"/>
              <a:ext cx="378781" cy="37302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46B1E1"/>
            </a:solid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1200" cap="none" spc="0" baseline="0">
                <a:solidFill>
                  <a:srgbClr val="FFFFFF"/>
                </a:solidFill>
                <a:uFillTx/>
                <a:latin typeface="Aptos"/>
              </a:endParaRPr>
            </a:p>
          </p:txBody>
        </p:sp>
        <p:sp>
          <p:nvSpPr>
            <p:cNvPr id="23" name="Прямоугольник 37">
              <a:extLst>
                <a:ext uri="{FF2B5EF4-FFF2-40B4-BE49-F238E27FC236}">
                  <a16:creationId xmlns:a16="http://schemas.microsoft.com/office/drawing/2014/main" xmlns="" id="{B23BD68F-77B2-2012-8415-E688F2B6AADF}"/>
                </a:ext>
              </a:extLst>
            </p:cNvPr>
            <p:cNvSpPr/>
            <p:nvPr/>
          </p:nvSpPr>
          <p:spPr>
            <a:xfrm>
              <a:off x="6708166" y="4009451"/>
              <a:ext cx="337550" cy="38322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1600" b="0" i="0" u="none" strike="noStrike" kern="1200" cap="none" spc="0" baseline="0">
                  <a:solidFill>
                    <a:srgbClr val="FFFFFF"/>
                  </a:solidFill>
                  <a:uFillTx/>
                  <a:latin typeface="Aptos"/>
                </a:rPr>
                <a:t>5</a:t>
              </a:r>
              <a:endParaRPr lang="ru-RU" sz="1600" b="0" i="0" u="none" strike="noStrike" kern="1200" cap="none" spc="0" baseline="0">
                <a:solidFill>
                  <a:srgbClr val="000000"/>
                </a:solidFill>
                <a:uFillTx/>
                <a:latin typeface="Aptos"/>
              </a:endParaRPr>
            </a:p>
          </p:txBody>
        </p:sp>
        <p:sp>
          <p:nvSpPr>
            <p:cNvPr id="24" name="Прямоугольник 38">
              <a:extLst>
                <a:ext uri="{FF2B5EF4-FFF2-40B4-BE49-F238E27FC236}">
                  <a16:creationId xmlns:a16="http://schemas.microsoft.com/office/drawing/2014/main" xmlns="" id="{E47AC37D-520C-CCF4-014F-ADF4C88FAC8F}"/>
                </a:ext>
              </a:extLst>
            </p:cNvPr>
            <p:cNvSpPr/>
            <p:nvPr/>
          </p:nvSpPr>
          <p:spPr>
            <a:xfrm>
              <a:off x="6719367" y="4500731"/>
              <a:ext cx="337550" cy="38322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1600" b="0" i="0" u="none" strike="noStrike" kern="1200" cap="none" spc="0" baseline="0">
                  <a:solidFill>
                    <a:srgbClr val="FFFFFF"/>
                  </a:solidFill>
                  <a:uFillTx/>
                  <a:latin typeface="Aptos"/>
                </a:rPr>
                <a:t>6</a:t>
              </a:r>
              <a:endParaRPr lang="ru-RU" sz="1600" b="0" i="0" u="none" strike="noStrike" kern="1200" cap="none" spc="0" baseline="0">
                <a:solidFill>
                  <a:srgbClr val="000000"/>
                </a:solidFill>
                <a:uFillTx/>
                <a:latin typeface="Aptos"/>
              </a:endParaRPr>
            </a:p>
          </p:txBody>
        </p:sp>
        <p:sp>
          <p:nvSpPr>
            <p:cNvPr id="25" name="Прямоугольник 39">
              <a:extLst>
                <a:ext uri="{FF2B5EF4-FFF2-40B4-BE49-F238E27FC236}">
                  <a16:creationId xmlns:a16="http://schemas.microsoft.com/office/drawing/2014/main" xmlns="" id="{74241391-1173-7D40-85C0-28831A846E4F}"/>
                </a:ext>
              </a:extLst>
            </p:cNvPr>
            <p:cNvSpPr/>
            <p:nvPr/>
          </p:nvSpPr>
          <p:spPr>
            <a:xfrm>
              <a:off x="7098158" y="4523070"/>
              <a:ext cx="3992627" cy="338556"/>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84F6A"/>
                  </a:solidFill>
                  <a:uFillTx/>
                  <a:latin typeface="Aptos"/>
                </a:rPr>
                <a:t>Work with point clouds</a:t>
              </a:r>
              <a:endParaRPr lang="ru-RU" sz="1600" b="1" i="0" u="none" strike="noStrike" kern="1200" cap="none" spc="0" baseline="0">
                <a:solidFill>
                  <a:srgbClr val="084F6A"/>
                </a:solidFill>
                <a:uFillTx/>
                <a:latin typeface="Aptos"/>
              </a:endParaRPr>
            </a:p>
          </p:txBody>
        </p:sp>
      </p:grpSp>
      <p:pic>
        <p:nvPicPr>
          <p:cNvPr id="26" name="Picture 11" descr="A blue and black logo&#10;&#10;Description automatically generated">
            <a:extLst>
              <a:ext uri="{FF2B5EF4-FFF2-40B4-BE49-F238E27FC236}">
                <a16:creationId xmlns:a16="http://schemas.microsoft.com/office/drawing/2014/main" xmlns="" id="{6D3FA67C-84CD-E75D-95E0-B73048DFEB66}"/>
              </a:ext>
            </a:extLst>
          </p:cNvPr>
          <p:cNvPicPr>
            <a:picLocks noChangeAspect="1"/>
          </p:cNvPicPr>
          <p:nvPr/>
        </p:nvPicPr>
        <p:blipFill>
          <a:blip r:embed="rId3"/>
          <a:stretch>
            <a:fillRect/>
          </a:stretch>
        </p:blipFill>
        <p:spPr>
          <a:xfrm>
            <a:off x="9882442" y="90287"/>
            <a:ext cx="2221068" cy="1249353"/>
          </a:xfrm>
          <a:prstGeom prst="rect">
            <a:avLst/>
          </a:prstGeom>
          <a:noFill/>
          <a:ln cap="flat">
            <a:noFill/>
          </a:ln>
        </p:spPr>
      </p:pic>
      <p:sp>
        <p:nvSpPr>
          <p:cNvPr id="27" name="Овал 18">
            <a:extLst>
              <a:ext uri="{FF2B5EF4-FFF2-40B4-BE49-F238E27FC236}">
                <a16:creationId xmlns:a16="http://schemas.microsoft.com/office/drawing/2014/main" xmlns="" id="{A3E87BA4-9E3C-92BB-AC15-74857F04D018}"/>
              </a:ext>
            </a:extLst>
          </p:cNvPr>
          <p:cNvSpPr/>
          <p:nvPr/>
        </p:nvSpPr>
        <p:spPr>
          <a:xfrm>
            <a:off x="6664951" y="2906282"/>
            <a:ext cx="378781" cy="37302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46B1E1"/>
          </a:solid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FFFFFF"/>
                </a:solidFill>
                <a:uFillTx/>
                <a:latin typeface="Aptos"/>
              </a:rPr>
              <a:t>3</a:t>
            </a:r>
            <a:endParaRPr lang="ru-RU" sz="1800" b="0" i="0" u="none" strike="noStrike" kern="1200" cap="none" spc="0" baseline="0" dirty="0">
              <a:solidFill>
                <a:srgbClr val="FFFFFF"/>
              </a:solidFill>
              <a:uFillTx/>
              <a:latin typeface="Aptos"/>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84D660-5D8E-461B-7FF2-FEE8076FBAC5}"/>
              </a:ext>
            </a:extLst>
          </p:cNvPr>
          <p:cNvSpPr txBox="1">
            <a:spLocks noGrp="1"/>
          </p:cNvSpPr>
          <p:nvPr>
            <p:ph type="title"/>
          </p:nvPr>
        </p:nvSpPr>
        <p:spPr/>
        <p:txBody>
          <a:bodyPr/>
          <a:lstStyle/>
          <a:p>
            <a:pPr lvl="0"/>
            <a:r>
              <a:rPr lang="en-US">
                <a:solidFill>
                  <a:srgbClr val="084F6A"/>
                </a:solidFill>
              </a:rPr>
              <a:t>Open API and Extensions</a:t>
            </a:r>
            <a:endParaRPr lang="x-none">
              <a:solidFill>
                <a:srgbClr val="084F6A"/>
              </a:solidFill>
            </a:endParaRPr>
          </a:p>
        </p:txBody>
      </p:sp>
      <p:sp>
        <p:nvSpPr>
          <p:cNvPr id="3" name="TextBox 3">
            <a:extLst>
              <a:ext uri="{FF2B5EF4-FFF2-40B4-BE49-F238E27FC236}">
                <a16:creationId xmlns:a16="http://schemas.microsoft.com/office/drawing/2014/main" xmlns="" id="{0D6676EA-9DF6-F806-B0A7-8D7A74E7FD03}"/>
              </a:ext>
            </a:extLst>
          </p:cNvPr>
          <p:cNvSpPr txBox="1"/>
          <p:nvPr/>
        </p:nvSpPr>
        <p:spPr>
          <a:xfrm>
            <a:off x="838203" y="2163543"/>
            <a:ext cx="10515600"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ptos"/>
              </a:rPr>
              <a:t>The core of </a:t>
            </a:r>
            <a:r>
              <a:rPr lang="en-US" sz="1800" b="1" i="0" u="none" strike="noStrike" kern="1200" cap="none" spc="0" baseline="0">
                <a:solidFill>
                  <a:srgbClr val="000000"/>
                </a:solidFill>
                <a:uFillTx/>
                <a:latin typeface="Aptos"/>
              </a:rPr>
              <a:t>AdView</a:t>
            </a:r>
            <a:r>
              <a:rPr lang="en-US" sz="1800" b="0" i="0" u="none" strike="noStrike" kern="1200" cap="none" spc="0" baseline="0">
                <a:solidFill>
                  <a:srgbClr val="000000"/>
                </a:solidFill>
                <a:uFillTx/>
                <a:latin typeface="Aptos"/>
              </a:rPr>
              <a:t> provides the ability to develop additional external tools with access to all data and functions in the form of a stand-alone application or plug-in</a:t>
            </a:r>
            <a:endParaRPr lang="ru-RU" sz="1800" b="0" i="0" u="none" strike="noStrike" kern="1200" cap="none" spc="0" baseline="0">
              <a:solidFill>
                <a:srgbClr val="000000"/>
              </a:solidFill>
              <a:uFillTx/>
              <a:latin typeface="Aptos"/>
            </a:endParaRPr>
          </a:p>
        </p:txBody>
      </p:sp>
      <p:sp>
        <p:nvSpPr>
          <p:cNvPr id="4" name="TextBox 5">
            <a:extLst>
              <a:ext uri="{FF2B5EF4-FFF2-40B4-BE49-F238E27FC236}">
                <a16:creationId xmlns:a16="http://schemas.microsoft.com/office/drawing/2014/main" xmlns="" id="{98B7F5F7-18A3-5C3A-7C5F-66BCC0B33AA2}"/>
              </a:ext>
            </a:extLst>
          </p:cNvPr>
          <p:cNvSpPr txBox="1"/>
          <p:nvPr/>
        </p:nvSpPr>
        <p:spPr>
          <a:xfrm>
            <a:off x="4293199" y="3327949"/>
            <a:ext cx="7495675"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084F6A"/>
                </a:solidFill>
                <a:uFillTx/>
                <a:latin typeface="Aptos"/>
              </a:rPr>
              <a:t>Utilities that extend the standard functionality of AdView</a:t>
            </a:r>
            <a:endParaRPr lang="ru-RU" sz="2000" b="1" i="0" u="none" strike="noStrike" kern="1200" cap="none" spc="0" baseline="0">
              <a:solidFill>
                <a:srgbClr val="084F6A"/>
              </a:solidFill>
              <a:uFillTx/>
              <a:latin typeface="Aptos"/>
            </a:endParaRPr>
          </a:p>
        </p:txBody>
      </p:sp>
      <p:sp>
        <p:nvSpPr>
          <p:cNvPr id="5" name="Прямоугольник 5">
            <a:extLst>
              <a:ext uri="{FF2B5EF4-FFF2-40B4-BE49-F238E27FC236}">
                <a16:creationId xmlns:a16="http://schemas.microsoft.com/office/drawing/2014/main" xmlns="" id="{2587BEBC-1926-F7B2-412A-7586A59C2CBC}"/>
              </a:ext>
            </a:extLst>
          </p:cNvPr>
          <p:cNvSpPr/>
          <p:nvPr/>
        </p:nvSpPr>
        <p:spPr>
          <a:xfrm>
            <a:off x="7124099" y="4154119"/>
            <a:ext cx="4229694" cy="338556"/>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84F6A"/>
                </a:solidFill>
                <a:uFillTx/>
                <a:latin typeface="Aptos"/>
              </a:rPr>
              <a:t>Restructuring</a:t>
            </a:r>
            <a:r>
              <a:rPr lang="ru-RU" sz="1600" b="1" i="0" u="none" strike="noStrike" kern="1200" cap="none" spc="0" baseline="0">
                <a:solidFill>
                  <a:srgbClr val="084F6A"/>
                </a:solidFill>
                <a:uFillTx/>
                <a:latin typeface="Aptos"/>
              </a:rPr>
              <a:t> </a:t>
            </a:r>
            <a:r>
              <a:rPr lang="en-US" sz="1600" b="1" i="0" u="none" strike="noStrike" kern="1200" cap="none" spc="0" baseline="0">
                <a:solidFill>
                  <a:srgbClr val="084F6A"/>
                </a:solidFill>
                <a:uFillTx/>
                <a:latin typeface="Aptos"/>
              </a:rPr>
              <a:t>tool</a:t>
            </a:r>
            <a:endParaRPr lang="ru-RU" sz="1600" b="1" i="0" u="none" strike="noStrike" kern="1200" cap="none" spc="0" baseline="0">
              <a:solidFill>
                <a:srgbClr val="084F6A"/>
              </a:solidFill>
              <a:uFillTx/>
              <a:latin typeface="Aptos"/>
            </a:endParaRPr>
          </a:p>
        </p:txBody>
      </p:sp>
      <p:sp>
        <p:nvSpPr>
          <p:cNvPr id="6" name="Прямоугольник 8">
            <a:extLst>
              <a:ext uri="{FF2B5EF4-FFF2-40B4-BE49-F238E27FC236}">
                <a16:creationId xmlns:a16="http://schemas.microsoft.com/office/drawing/2014/main" xmlns="" id="{DFB24D7C-E2DA-8A59-FC79-FA51B54A2C6D}"/>
              </a:ext>
            </a:extLst>
          </p:cNvPr>
          <p:cNvSpPr/>
          <p:nvPr/>
        </p:nvSpPr>
        <p:spPr>
          <a:xfrm>
            <a:off x="1063886" y="4478877"/>
            <a:ext cx="301687" cy="36933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1800" b="0" i="0" u="none" strike="noStrike" kern="1200" cap="none" spc="0" baseline="0">
                <a:solidFill>
                  <a:srgbClr val="FFFFFF"/>
                </a:solidFill>
                <a:uFillTx/>
                <a:latin typeface="Aptos"/>
              </a:rPr>
              <a:t>1</a:t>
            </a:r>
            <a:endParaRPr lang="ru-RU" sz="1800" b="0" i="0" u="none" strike="noStrike" kern="1200" cap="none" spc="0" baseline="0">
              <a:solidFill>
                <a:srgbClr val="000000"/>
              </a:solidFill>
              <a:uFillTx/>
              <a:latin typeface="Aptos"/>
            </a:endParaRPr>
          </a:p>
        </p:txBody>
      </p:sp>
      <p:sp>
        <p:nvSpPr>
          <p:cNvPr id="7" name="Прямоугольник 9">
            <a:extLst>
              <a:ext uri="{FF2B5EF4-FFF2-40B4-BE49-F238E27FC236}">
                <a16:creationId xmlns:a16="http://schemas.microsoft.com/office/drawing/2014/main" xmlns="" id="{227EBEEC-D3EC-418A-52AB-11F67E369F7F}"/>
              </a:ext>
            </a:extLst>
          </p:cNvPr>
          <p:cNvSpPr/>
          <p:nvPr/>
        </p:nvSpPr>
        <p:spPr>
          <a:xfrm>
            <a:off x="1063886" y="5032574"/>
            <a:ext cx="301687" cy="36933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1800" b="0" i="0" u="none" strike="noStrike" kern="1200" cap="none" spc="0" baseline="0">
                <a:solidFill>
                  <a:srgbClr val="FFFFFF"/>
                </a:solidFill>
                <a:uFillTx/>
                <a:latin typeface="Aptos"/>
              </a:rPr>
              <a:t>2</a:t>
            </a:r>
            <a:endParaRPr lang="ru-RU" sz="1800" b="0" i="0" u="none" strike="noStrike" kern="1200" cap="none" spc="0" baseline="0">
              <a:solidFill>
                <a:srgbClr val="000000"/>
              </a:solidFill>
              <a:uFillTx/>
              <a:latin typeface="Aptos"/>
            </a:endParaRPr>
          </a:p>
        </p:txBody>
      </p:sp>
      <p:sp>
        <p:nvSpPr>
          <p:cNvPr id="8" name="Прямоугольник 10">
            <a:extLst>
              <a:ext uri="{FF2B5EF4-FFF2-40B4-BE49-F238E27FC236}">
                <a16:creationId xmlns:a16="http://schemas.microsoft.com/office/drawing/2014/main" xmlns="" id="{A3236BD3-3185-111F-16FD-90B7D9E3F8E0}"/>
              </a:ext>
            </a:extLst>
          </p:cNvPr>
          <p:cNvSpPr/>
          <p:nvPr/>
        </p:nvSpPr>
        <p:spPr>
          <a:xfrm>
            <a:off x="7124099" y="4728636"/>
            <a:ext cx="4229694" cy="338556"/>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84F6A"/>
                </a:solidFill>
                <a:uFillTx/>
                <a:latin typeface="Aptos"/>
              </a:rPr>
              <a:t>RegExTool</a:t>
            </a:r>
            <a:endParaRPr lang="ru-RU" sz="1600" b="1" i="0" u="none" strike="noStrike" kern="1200" cap="none" spc="0" baseline="0">
              <a:solidFill>
                <a:srgbClr val="084F6A"/>
              </a:solidFill>
              <a:uFillTx/>
              <a:latin typeface="Aptos"/>
            </a:endParaRPr>
          </a:p>
        </p:txBody>
      </p:sp>
      <p:sp>
        <p:nvSpPr>
          <p:cNvPr id="9" name="Прямоугольник 14">
            <a:extLst>
              <a:ext uri="{FF2B5EF4-FFF2-40B4-BE49-F238E27FC236}">
                <a16:creationId xmlns:a16="http://schemas.microsoft.com/office/drawing/2014/main" xmlns="" id="{D3B0709D-CAED-AA97-C279-866D4E13D31A}"/>
              </a:ext>
            </a:extLst>
          </p:cNvPr>
          <p:cNvSpPr/>
          <p:nvPr/>
        </p:nvSpPr>
        <p:spPr>
          <a:xfrm>
            <a:off x="1063886" y="5613474"/>
            <a:ext cx="301687" cy="36933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1800" b="0" i="0" u="none" strike="noStrike" kern="1200" cap="none" spc="0" baseline="0">
                <a:solidFill>
                  <a:srgbClr val="FFFFFF"/>
                </a:solidFill>
                <a:uFillTx/>
                <a:latin typeface="Aptos"/>
              </a:rPr>
              <a:t>3</a:t>
            </a:r>
            <a:endParaRPr lang="ru-RU" sz="1800" b="0" i="0" u="none" strike="noStrike" kern="1200" cap="none" spc="0" baseline="0">
              <a:solidFill>
                <a:srgbClr val="000000"/>
              </a:solidFill>
              <a:uFillTx/>
              <a:latin typeface="Aptos"/>
            </a:endParaRPr>
          </a:p>
        </p:txBody>
      </p:sp>
      <p:sp>
        <p:nvSpPr>
          <p:cNvPr id="10" name="Прямоугольник 16">
            <a:extLst>
              <a:ext uri="{FF2B5EF4-FFF2-40B4-BE49-F238E27FC236}">
                <a16:creationId xmlns:a16="http://schemas.microsoft.com/office/drawing/2014/main" xmlns="" id="{4A5D28A3-CE09-B556-A855-8F53E117310C}"/>
              </a:ext>
            </a:extLst>
          </p:cNvPr>
          <p:cNvSpPr/>
          <p:nvPr/>
        </p:nvSpPr>
        <p:spPr>
          <a:xfrm>
            <a:off x="7124099" y="5336776"/>
            <a:ext cx="4229694" cy="338556"/>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84F6A"/>
                </a:solidFill>
                <a:uFillTx/>
                <a:latin typeface="Aptos"/>
              </a:rPr>
              <a:t>CSVAttributes</a:t>
            </a:r>
            <a:endParaRPr lang="ru-RU" sz="1600" b="1" i="0" u="none" strike="noStrike" kern="1200" cap="none" spc="0" baseline="0">
              <a:solidFill>
                <a:srgbClr val="084F6A"/>
              </a:solidFill>
              <a:uFillTx/>
              <a:latin typeface="Aptos"/>
            </a:endParaRPr>
          </a:p>
        </p:txBody>
      </p:sp>
      <p:sp>
        <p:nvSpPr>
          <p:cNvPr id="11" name="TextBox 18">
            <a:extLst>
              <a:ext uri="{FF2B5EF4-FFF2-40B4-BE49-F238E27FC236}">
                <a16:creationId xmlns:a16="http://schemas.microsoft.com/office/drawing/2014/main" xmlns="" id="{4BAD6E18-DDB4-ECA0-209E-05C63DA30E8A}"/>
              </a:ext>
            </a:extLst>
          </p:cNvPr>
          <p:cNvSpPr txBox="1"/>
          <p:nvPr/>
        </p:nvSpPr>
        <p:spPr>
          <a:xfrm>
            <a:off x="7124099" y="5900166"/>
            <a:ext cx="4074840"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84F6A"/>
                </a:solidFill>
                <a:uFillTx/>
                <a:latin typeface="Aptos"/>
              </a:rPr>
              <a:t>Collision Manager</a:t>
            </a:r>
            <a:r>
              <a:rPr lang="ru-RU" sz="1600" b="1" i="0" u="none" strike="noStrike" kern="1200" cap="none" spc="0" baseline="0">
                <a:solidFill>
                  <a:srgbClr val="084F6A"/>
                </a:solidFill>
                <a:uFillTx/>
                <a:latin typeface="Aptos"/>
              </a:rPr>
              <a:t> </a:t>
            </a:r>
            <a:r>
              <a:rPr lang="en-US" sz="1600" b="1" i="0" u="none" strike="noStrike" kern="1200" cap="none" spc="0" baseline="0">
                <a:solidFill>
                  <a:srgbClr val="084F6A"/>
                </a:solidFill>
                <a:uFillTx/>
                <a:latin typeface="Aptos"/>
              </a:rPr>
              <a:t>ExCollider</a:t>
            </a:r>
            <a:endParaRPr lang="ru-RU" sz="1600" b="1" i="0" u="none" strike="noStrike" kern="1200" cap="none" spc="0" baseline="0">
              <a:solidFill>
                <a:srgbClr val="084F6A"/>
              </a:solidFill>
              <a:uFillTx/>
              <a:latin typeface="Aptos"/>
            </a:endParaRPr>
          </a:p>
        </p:txBody>
      </p:sp>
      <p:pic>
        <p:nvPicPr>
          <p:cNvPr id="12" name="Picture 11" descr="A blue and black logo&#10;&#10;Description automatically generated">
            <a:extLst>
              <a:ext uri="{FF2B5EF4-FFF2-40B4-BE49-F238E27FC236}">
                <a16:creationId xmlns:a16="http://schemas.microsoft.com/office/drawing/2014/main" xmlns="" id="{EEAB2D09-1935-D71A-C474-291DBCB42754}"/>
              </a:ext>
            </a:extLst>
          </p:cNvPr>
          <p:cNvPicPr>
            <a:picLocks noChangeAspect="1"/>
          </p:cNvPicPr>
          <p:nvPr/>
        </p:nvPicPr>
        <p:blipFill>
          <a:blip r:embed="rId2"/>
          <a:stretch>
            <a:fillRect/>
          </a:stretch>
        </p:blipFill>
        <p:spPr>
          <a:xfrm>
            <a:off x="9882442" y="90287"/>
            <a:ext cx="2221068" cy="1249353"/>
          </a:xfrm>
          <a:prstGeom prst="rect">
            <a:avLst/>
          </a:prstGeom>
          <a:noFill/>
          <a:ln cap="flat">
            <a:noFill/>
          </a:ln>
        </p:spPr>
      </p:pic>
      <p:pic>
        <p:nvPicPr>
          <p:cNvPr id="13" name="Рисунок 2">
            <a:extLst>
              <a:ext uri="{FF2B5EF4-FFF2-40B4-BE49-F238E27FC236}">
                <a16:creationId xmlns:a16="http://schemas.microsoft.com/office/drawing/2014/main" xmlns="" id="{1856E3A7-CB77-25AA-DBAF-4AEAA14EFBD0}"/>
              </a:ext>
            </a:extLst>
          </p:cNvPr>
          <p:cNvPicPr>
            <a:picLocks noChangeAspect="1"/>
          </p:cNvPicPr>
          <p:nvPr/>
        </p:nvPicPr>
        <p:blipFill>
          <a:blip r:embed="rId3"/>
          <a:srcRect t="15590" b="7753"/>
          <a:stretch>
            <a:fillRect/>
          </a:stretch>
        </p:blipFill>
        <p:spPr>
          <a:xfrm>
            <a:off x="655204" y="3844411"/>
            <a:ext cx="4151924" cy="2659532"/>
          </a:xfrm>
          <a:prstGeom prst="rect">
            <a:avLst/>
          </a:prstGeom>
          <a:noFill/>
          <a:ln cap="flat">
            <a:noFill/>
          </a:ln>
        </p:spPr>
      </p:pic>
      <p:sp>
        <p:nvSpPr>
          <p:cNvPr id="14" name="Овал 6">
            <a:extLst>
              <a:ext uri="{FF2B5EF4-FFF2-40B4-BE49-F238E27FC236}">
                <a16:creationId xmlns:a16="http://schemas.microsoft.com/office/drawing/2014/main" xmlns="" id="{0CEED590-5013-4DC4-E344-0CA4F7C87C25}"/>
              </a:ext>
            </a:extLst>
          </p:cNvPr>
          <p:cNvSpPr/>
          <p:nvPr/>
        </p:nvSpPr>
        <p:spPr>
          <a:xfrm>
            <a:off x="6661239" y="4132950"/>
            <a:ext cx="401275" cy="40127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46B1E1"/>
          </a:solid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1200" cap="none" spc="0" baseline="0">
              <a:solidFill>
                <a:srgbClr val="FFFFFF"/>
              </a:solidFill>
              <a:uFillTx/>
              <a:latin typeface="Aptos"/>
            </a:endParaRPr>
          </a:p>
        </p:txBody>
      </p:sp>
      <p:sp>
        <p:nvSpPr>
          <p:cNvPr id="15" name="Овал 7">
            <a:extLst>
              <a:ext uri="{FF2B5EF4-FFF2-40B4-BE49-F238E27FC236}">
                <a16:creationId xmlns:a16="http://schemas.microsoft.com/office/drawing/2014/main" xmlns="" id="{DC39B006-F6FF-A05B-4095-E3A6A9F0F0C4}"/>
              </a:ext>
            </a:extLst>
          </p:cNvPr>
          <p:cNvSpPr/>
          <p:nvPr/>
        </p:nvSpPr>
        <p:spPr>
          <a:xfrm>
            <a:off x="6661239" y="4687177"/>
            <a:ext cx="401275" cy="40127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46B1E1"/>
          </a:solid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1200" cap="none" spc="0" baseline="0">
              <a:solidFill>
                <a:srgbClr val="FFFFFF"/>
              </a:solidFill>
              <a:uFillTx/>
              <a:latin typeface="Aptos"/>
            </a:endParaRPr>
          </a:p>
        </p:txBody>
      </p:sp>
      <p:sp>
        <p:nvSpPr>
          <p:cNvPr id="16" name="Прямоугольник 8">
            <a:extLst>
              <a:ext uri="{FF2B5EF4-FFF2-40B4-BE49-F238E27FC236}">
                <a16:creationId xmlns:a16="http://schemas.microsoft.com/office/drawing/2014/main" xmlns="" id="{37C42CB1-4F34-5B3F-11B7-978F02FEA5B8}"/>
              </a:ext>
            </a:extLst>
          </p:cNvPr>
          <p:cNvSpPr/>
          <p:nvPr/>
        </p:nvSpPr>
        <p:spPr>
          <a:xfrm>
            <a:off x="6712518" y="4144161"/>
            <a:ext cx="301687" cy="36933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1800" b="0" i="0" u="none" strike="noStrike" kern="1200" cap="none" spc="0" baseline="0">
                <a:solidFill>
                  <a:srgbClr val="FFFFFF"/>
                </a:solidFill>
                <a:uFillTx/>
                <a:latin typeface="Aptos"/>
              </a:rPr>
              <a:t>1</a:t>
            </a:r>
            <a:endParaRPr lang="ru-RU" sz="1800" b="0" i="0" u="none" strike="noStrike" kern="1200" cap="none" spc="0" baseline="0">
              <a:solidFill>
                <a:srgbClr val="000000"/>
              </a:solidFill>
              <a:uFillTx/>
              <a:latin typeface="Aptos"/>
            </a:endParaRPr>
          </a:p>
        </p:txBody>
      </p:sp>
      <p:sp>
        <p:nvSpPr>
          <p:cNvPr id="17" name="Прямоугольник 9">
            <a:extLst>
              <a:ext uri="{FF2B5EF4-FFF2-40B4-BE49-F238E27FC236}">
                <a16:creationId xmlns:a16="http://schemas.microsoft.com/office/drawing/2014/main" xmlns="" id="{46D1966D-0666-308B-D19B-6EE0419CE5E3}"/>
              </a:ext>
            </a:extLst>
          </p:cNvPr>
          <p:cNvSpPr/>
          <p:nvPr/>
        </p:nvSpPr>
        <p:spPr>
          <a:xfrm>
            <a:off x="6712518" y="4697858"/>
            <a:ext cx="301687" cy="36933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1800" b="0" i="0" u="none" strike="noStrike" kern="1200" cap="none" spc="0" baseline="0">
                <a:solidFill>
                  <a:srgbClr val="FFFFFF"/>
                </a:solidFill>
                <a:uFillTx/>
                <a:latin typeface="Aptos"/>
              </a:rPr>
              <a:t>2</a:t>
            </a:r>
            <a:endParaRPr lang="ru-RU" sz="1800" b="0" i="0" u="none" strike="noStrike" kern="1200" cap="none" spc="0" baseline="0">
              <a:solidFill>
                <a:srgbClr val="000000"/>
              </a:solidFill>
              <a:uFillTx/>
              <a:latin typeface="Aptos"/>
            </a:endParaRPr>
          </a:p>
        </p:txBody>
      </p:sp>
      <p:sp>
        <p:nvSpPr>
          <p:cNvPr id="18" name="Овал 11">
            <a:extLst>
              <a:ext uri="{FF2B5EF4-FFF2-40B4-BE49-F238E27FC236}">
                <a16:creationId xmlns:a16="http://schemas.microsoft.com/office/drawing/2014/main" xmlns="" id="{48445636-5F6B-1F1A-DDB0-75B8B64CBD6F}"/>
              </a:ext>
            </a:extLst>
          </p:cNvPr>
          <p:cNvSpPr/>
          <p:nvPr/>
        </p:nvSpPr>
        <p:spPr>
          <a:xfrm>
            <a:off x="6661239" y="5268077"/>
            <a:ext cx="401275" cy="40127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46B1E1"/>
          </a:solid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1200" cap="none" spc="0" baseline="0">
              <a:solidFill>
                <a:srgbClr val="FFFFFF"/>
              </a:solidFill>
              <a:uFillTx/>
              <a:latin typeface="Aptos"/>
            </a:endParaRPr>
          </a:p>
        </p:txBody>
      </p:sp>
      <p:sp>
        <p:nvSpPr>
          <p:cNvPr id="19" name="Прямоугольник 14">
            <a:extLst>
              <a:ext uri="{FF2B5EF4-FFF2-40B4-BE49-F238E27FC236}">
                <a16:creationId xmlns:a16="http://schemas.microsoft.com/office/drawing/2014/main" xmlns="" id="{10C7709B-3E84-71A1-614A-D78AF5772D88}"/>
              </a:ext>
            </a:extLst>
          </p:cNvPr>
          <p:cNvSpPr/>
          <p:nvPr/>
        </p:nvSpPr>
        <p:spPr>
          <a:xfrm>
            <a:off x="6712518" y="5278758"/>
            <a:ext cx="301687" cy="36933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1800" b="0" i="0" u="none" strike="noStrike" kern="1200" cap="none" spc="0" baseline="0">
                <a:solidFill>
                  <a:srgbClr val="FFFFFF"/>
                </a:solidFill>
                <a:uFillTx/>
                <a:latin typeface="Aptos"/>
              </a:rPr>
              <a:t>3</a:t>
            </a:r>
            <a:endParaRPr lang="ru-RU" sz="1800" b="0" i="0" u="none" strike="noStrike" kern="1200" cap="none" spc="0" baseline="0">
              <a:solidFill>
                <a:srgbClr val="000000"/>
              </a:solidFill>
              <a:uFillTx/>
              <a:latin typeface="Aptos"/>
            </a:endParaRPr>
          </a:p>
        </p:txBody>
      </p:sp>
      <p:sp>
        <p:nvSpPr>
          <p:cNvPr id="20" name="Овал 18">
            <a:extLst>
              <a:ext uri="{FF2B5EF4-FFF2-40B4-BE49-F238E27FC236}">
                <a16:creationId xmlns:a16="http://schemas.microsoft.com/office/drawing/2014/main" xmlns="" id="{78C8DF7E-3034-0122-CB2D-77C6340ED21D}"/>
              </a:ext>
            </a:extLst>
          </p:cNvPr>
          <p:cNvSpPr/>
          <p:nvPr/>
        </p:nvSpPr>
        <p:spPr>
          <a:xfrm>
            <a:off x="6661239" y="5825880"/>
            <a:ext cx="401275" cy="40127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46B1E1"/>
          </a:solid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1200" cap="none" spc="0" baseline="0">
              <a:solidFill>
                <a:srgbClr val="FFFFFF"/>
              </a:solidFill>
              <a:uFillTx/>
              <a:latin typeface="Aptos"/>
            </a:endParaRPr>
          </a:p>
        </p:txBody>
      </p:sp>
      <p:sp>
        <p:nvSpPr>
          <p:cNvPr id="21" name="Прямоугольник 20">
            <a:extLst>
              <a:ext uri="{FF2B5EF4-FFF2-40B4-BE49-F238E27FC236}">
                <a16:creationId xmlns:a16="http://schemas.microsoft.com/office/drawing/2014/main" xmlns="" id="{A5D78BEC-295D-98FF-3358-0EBA10EBB17D}"/>
              </a:ext>
            </a:extLst>
          </p:cNvPr>
          <p:cNvSpPr/>
          <p:nvPr/>
        </p:nvSpPr>
        <p:spPr>
          <a:xfrm>
            <a:off x="6712518" y="5836560"/>
            <a:ext cx="301687" cy="36933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Aptos"/>
              </a:rPr>
              <a:t>4</a:t>
            </a:r>
            <a:endParaRPr lang="ru-RU" sz="1800" b="0" i="0" u="none" strike="noStrike" kern="1200" cap="none" spc="0" baseline="0">
              <a:solidFill>
                <a:srgbClr val="000000"/>
              </a:solidFill>
              <a:uFillTx/>
              <a:latin typeface="Aptos"/>
            </a:endParaRPr>
          </a:p>
        </p:txBody>
      </p:sp>
    </p:spTree>
  </p:cSld>
  <p:clrMapOvr>
    <a:masterClrMapping/>
  </p:clrMapOvr>
  <p:transition spd="slow">
    <p:push dir="u"/>
  </p:transition>
</p:sld>
</file>

<file path=ppt/theme/theme1.xml><?xml version="1.0" encoding="utf-8"?>
<a:theme xmlns:a="http://schemas.openxmlformats.org/drawingml/2006/main" name="FadeVTI">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747</TotalTime>
  <Words>501</Words>
  <Application>Microsoft Office PowerPoint</Application>
  <PresentationFormat>Custom</PresentationFormat>
  <Paragraphs>89</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FadeVTI</vt:lpstr>
      <vt:lpstr>AdView</vt:lpstr>
      <vt:lpstr>AdView</vt:lpstr>
      <vt:lpstr>PowerPoint Presentation</vt:lpstr>
      <vt:lpstr>Direct import, without using intermediate formats, allows you to reduce the weight of the original model up to 100 times (for RVT models) without losing graphic and attribute information. In this case, the processing time of the model takes several seconds. </vt:lpstr>
      <vt:lpstr>PowerPoint Presentation</vt:lpstr>
      <vt:lpstr>Technologies</vt:lpstr>
      <vt:lpstr>Combining CAD models and integration with related IS</vt:lpstr>
      <vt:lpstr>Tools</vt:lpstr>
      <vt:lpstr>Open API and Extensions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AdView</dc:title>
  <dc:creator>Matea Macek</dc:creator>
  <cp:lastModifiedBy>dell</cp:lastModifiedBy>
  <cp:revision>11</cp:revision>
  <dcterms:created xsi:type="dcterms:W3CDTF">2024-04-19T07:34:00Z</dcterms:created>
  <dcterms:modified xsi:type="dcterms:W3CDTF">2024-06-14T22:00:35Z</dcterms:modified>
</cp:coreProperties>
</file>